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78" r:id="rId5"/>
  </p:sldMasterIdLst>
  <p:notesMasterIdLst>
    <p:notesMasterId r:id="rId17"/>
  </p:notesMasterIdLst>
  <p:handoutMasterIdLst>
    <p:handoutMasterId r:id="rId18"/>
  </p:handoutMasterIdLst>
  <p:sldIdLst>
    <p:sldId id="410" r:id="rId6"/>
    <p:sldId id="441" r:id="rId7"/>
    <p:sldId id="438" r:id="rId8"/>
    <p:sldId id="431" r:id="rId9"/>
    <p:sldId id="786" r:id="rId10"/>
    <p:sldId id="783" r:id="rId11"/>
    <p:sldId id="432" r:id="rId12"/>
    <p:sldId id="442" r:id="rId13"/>
    <p:sldId id="443" r:id="rId14"/>
    <p:sldId id="440" r:id="rId15"/>
    <p:sldId id="416" r:id="rId16"/>
  </p:sldIdLst>
  <p:sldSz cx="9144000" cy="5143500" type="screen16x9"/>
  <p:notesSz cx="6858000" cy="9144000"/>
  <p:defaultTextStyle>
    <a:defPPr>
      <a:defRPr lang="fi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Kari" initials="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C57"/>
    <a:srgbClr val="00ADDC"/>
    <a:srgbClr val="003399"/>
    <a:srgbClr val="FDFDFD"/>
    <a:srgbClr val="FCFCFC"/>
    <a:srgbClr val="9ACA3C"/>
    <a:srgbClr val="18BAA8"/>
    <a:srgbClr val="97DBF2"/>
    <a:srgbClr val="D4DAE6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Normaali tyyli 1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Normaali tyyli 1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Normaali tyyli 3 - 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Normaali tyyli 3 - Korostu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Normaali tyyli 3 - Korostu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Normaali tyyli 4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Tumma tyyli 2 - Korostus 3/Korostu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umma tyyli 2 - Korostus 1/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Tumma tyyl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Tumma tyyli 2 - Korostus 5/Korostu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eematyyli 1 - Korostu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Normaali tyyli 4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9" autoAdjust="0"/>
    <p:restoredTop sz="77104" autoAdjust="0"/>
  </p:normalViewPr>
  <p:slideViewPr>
    <p:cSldViewPr snapToGrid="0" showGuides="1">
      <p:cViewPr varScale="1">
        <p:scale>
          <a:sx n="84" d="100"/>
          <a:sy n="84" d="100"/>
        </p:scale>
        <p:origin x="700" y="6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89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190FD8-AEB6-4C39-A32C-EC3D284B54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356395-A999-479B-8A38-C2CC1CD4D032}" type="pres">
      <dgm:prSet presAssocID="{2D190FD8-AEB6-4C39-A32C-EC3D284B548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75F83F2-C2E3-4B08-AC26-96AEABF0EAA4}" type="presOf" srcId="{2D190FD8-AEB6-4C39-A32C-EC3D284B548E}" destId="{12356395-A999-479B-8A38-C2CC1CD4D0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C46D3D-2B0A-4BF4-A4C0-B94C7A7C1105}" type="doc">
      <dgm:prSet loTypeId="urn:microsoft.com/office/officeart/2005/8/layout/chevron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271FBACF-90CA-4450-8DDE-6B946AFCF28D}">
      <dgm:prSet custT="1"/>
      <dgm:spPr/>
      <dgm:t>
        <a:bodyPr/>
        <a:lstStyle/>
        <a:p>
          <a:pPr rtl="0"/>
          <a:r>
            <a:rPr lang="et-EE" sz="1200" b="1" dirty="0">
              <a:solidFill>
                <a:schemeClr val="tx1"/>
              </a:solidFill>
            </a:rPr>
            <a:t>Re</a:t>
          </a:r>
          <a:r>
            <a:rPr lang="en-GB" sz="1200" b="1" dirty="0">
              <a:solidFill>
                <a:schemeClr val="tx1"/>
              </a:solidFill>
            </a:rPr>
            <a:t>z</a:t>
          </a:r>
          <a:r>
            <a:rPr lang="et-EE" sz="1200" b="1" dirty="0">
              <a:solidFill>
                <a:schemeClr val="tx1"/>
              </a:solidFill>
            </a:rPr>
            <a:t>ult</a:t>
          </a:r>
          <a:r>
            <a:rPr lang="en-GB" sz="1200" b="1" dirty="0" err="1">
              <a:solidFill>
                <a:schemeClr val="tx1"/>
              </a:solidFill>
            </a:rPr>
            <a:t>āta</a:t>
          </a:r>
          <a:r>
            <a:rPr lang="en-GB" sz="1200" b="1" dirty="0">
              <a:solidFill>
                <a:schemeClr val="tx1"/>
              </a:solidFill>
            </a:rPr>
            <a:t> </a:t>
          </a:r>
          <a:r>
            <a:rPr lang="et-EE" sz="1200" b="1" dirty="0">
              <a:solidFill>
                <a:schemeClr val="tx1"/>
              </a:solidFill>
            </a:rPr>
            <a:t> indi</a:t>
          </a:r>
          <a:r>
            <a:rPr lang="en-GB" sz="1200" b="1" dirty="0">
              <a:solidFill>
                <a:schemeClr val="tx1"/>
              </a:solidFill>
            </a:rPr>
            <a:t>k</a:t>
          </a:r>
          <a:r>
            <a:rPr lang="et-EE" sz="1200" b="1" dirty="0">
              <a:solidFill>
                <a:schemeClr val="tx1"/>
              </a:solidFill>
            </a:rPr>
            <a:t>ator</a:t>
          </a:r>
          <a:r>
            <a:rPr lang="en-GB" sz="1200" b="1" dirty="0" err="1">
              <a:solidFill>
                <a:schemeClr val="tx1"/>
              </a:solidFill>
            </a:rPr>
            <a:t>i</a:t>
          </a:r>
          <a:endParaRPr lang="en-GB" sz="1200" b="1" dirty="0">
            <a:solidFill>
              <a:schemeClr val="tx1"/>
            </a:solidFill>
          </a:endParaRPr>
        </a:p>
      </dgm:t>
    </dgm:pt>
    <dgm:pt modelId="{A4EEFA46-0240-40FA-B2D8-630B35F2DB19}" type="parTrans" cxnId="{839B5F65-954B-4593-A36E-1461FF1DC066}">
      <dgm:prSet/>
      <dgm:spPr/>
      <dgm:t>
        <a:bodyPr/>
        <a:lstStyle/>
        <a:p>
          <a:endParaRPr lang="en-GB"/>
        </a:p>
      </dgm:t>
    </dgm:pt>
    <dgm:pt modelId="{F1001147-034F-4ED2-844D-D9DE2E948008}" type="sibTrans" cxnId="{839B5F65-954B-4593-A36E-1461FF1DC066}">
      <dgm:prSet/>
      <dgm:spPr/>
      <dgm:t>
        <a:bodyPr/>
        <a:lstStyle/>
        <a:p>
          <a:endParaRPr lang="en-GB"/>
        </a:p>
      </dgm:t>
    </dgm:pt>
    <dgm:pt modelId="{C18B344A-7366-44C4-ADD5-BE999E4BAFE7}">
      <dgm:prSet custT="1"/>
      <dgm:spPr/>
      <dgm:t>
        <a:bodyPr/>
        <a:lstStyle/>
        <a:p>
          <a:pPr rtl="0"/>
          <a:r>
            <a:rPr lang="et-EE" sz="1200" b="1" dirty="0">
              <a:solidFill>
                <a:schemeClr val="tx1"/>
              </a:solidFill>
            </a:rPr>
            <a:t>Output indi</a:t>
          </a:r>
          <a:r>
            <a:rPr lang="en-GB" sz="1200" b="1" dirty="0">
              <a:solidFill>
                <a:schemeClr val="tx1"/>
              </a:solidFill>
            </a:rPr>
            <a:t>k</a:t>
          </a:r>
          <a:r>
            <a:rPr lang="et-EE" sz="1200" b="1" dirty="0">
              <a:solidFill>
                <a:schemeClr val="tx1"/>
              </a:solidFill>
            </a:rPr>
            <a:t>ator</a:t>
          </a:r>
          <a:r>
            <a:rPr lang="en-GB" sz="1200" b="1" dirty="0" err="1">
              <a:solidFill>
                <a:schemeClr val="tx1"/>
              </a:solidFill>
            </a:rPr>
            <a:t>i</a:t>
          </a:r>
          <a:endParaRPr lang="en-GB" sz="1200" dirty="0">
            <a:solidFill>
              <a:schemeClr val="tx1"/>
            </a:solidFill>
          </a:endParaRPr>
        </a:p>
      </dgm:t>
    </dgm:pt>
    <dgm:pt modelId="{402B9E30-8FFA-41A5-9340-0AE380D7C750}" type="parTrans" cxnId="{01DC62B6-3771-42A6-8F76-DF10D7C780FC}">
      <dgm:prSet/>
      <dgm:spPr/>
      <dgm:t>
        <a:bodyPr/>
        <a:lstStyle/>
        <a:p>
          <a:endParaRPr lang="en-GB"/>
        </a:p>
      </dgm:t>
    </dgm:pt>
    <dgm:pt modelId="{C2C26A37-0F00-4520-AC28-B231C883C4F3}" type="sibTrans" cxnId="{01DC62B6-3771-42A6-8F76-DF10D7C780FC}">
      <dgm:prSet/>
      <dgm:spPr/>
      <dgm:t>
        <a:bodyPr/>
        <a:lstStyle/>
        <a:p>
          <a:endParaRPr lang="en-GB"/>
        </a:p>
      </dgm:t>
    </dgm:pt>
    <dgm:pt modelId="{AB6A3D24-CC71-41F5-BCBF-E9A53AC5C4D0}">
      <dgm:prSet custT="1"/>
      <dgm:spPr/>
      <dgm:t>
        <a:bodyPr/>
        <a:lstStyle/>
        <a:p>
          <a:pPr rtl="0"/>
          <a:r>
            <a:rPr lang="en-GB" sz="1200" dirty="0" err="1">
              <a:solidFill>
                <a:schemeClr val="tx1"/>
              </a:solidFill>
            </a:rPr>
            <a:t>Mērķa</a:t>
          </a:r>
          <a:r>
            <a:rPr lang="en-GB" sz="1200" dirty="0">
              <a:solidFill>
                <a:schemeClr val="tx1"/>
              </a:solidFill>
            </a:rPr>
            <a:t> </a:t>
          </a:r>
          <a:r>
            <a:rPr lang="en-GB" sz="1200" dirty="0" err="1">
              <a:solidFill>
                <a:schemeClr val="tx1"/>
              </a:solidFill>
            </a:rPr>
            <a:t>grupa</a:t>
          </a:r>
          <a:endParaRPr lang="en-GB" sz="1200" dirty="0">
            <a:solidFill>
              <a:schemeClr val="tx1"/>
            </a:solidFill>
          </a:endParaRPr>
        </a:p>
      </dgm:t>
    </dgm:pt>
    <dgm:pt modelId="{1CBF40D0-CF1E-4E84-8621-C8541CD1682E}" type="parTrans" cxnId="{D2BB38F4-43D5-44A5-A2CD-8A5FDE3C2766}">
      <dgm:prSet/>
      <dgm:spPr/>
      <dgm:t>
        <a:bodyPr/>
        <a:lstStyle/>
        <a:p>
          <a:endParaRPr lang="en-GB"/>
        </a:p>
      </dgm:t>
    </dgm:pt>
    <dgm:pt modelId="{E1CA11F6-36E0-45C9-8DA9-2ABB41DC365D}" type="sibTrans" cxnId="{D2BB38F4-43D5-44A5-A2CD-8A5FDE3C2766}">
      <dgm:prSet/>
      <dgm:spPr/>
      <dgm:t>
        <a:bodyPr/>
        <a:lstStyle/>
        <a:p>
          <a:endParaRPr lang="en-GB"/>
        </a:p>
      </dgm:t>
    </dgm:pt>
    <dgm:pt modelId="{0F2B446B-20FB-41DA-B237-5447BF2CFA80}">
      <dgm:prSet custT="1"/>
      <dgm:spPr/>
      <dgm:t>
        <a:bodyPr/>
        <a:lstStyle/>
        <a:p>
          <a:pPr rtl="0"/>
          <a:r>
            <a:rPr lang="en-GB" sz="1400" dirty="0" err="1"/>
            <a:t>Mazāk</a:t>
          </a:r>
          <a:r>
            <a:rPr lang="en-GB" sz="1400" dirty="0"/>
            <a:t> </a:t>
          </a:r>
          <a:r>
            <a:rPr lang="en-GB" sz="1400" dirty="0" err="1"/>
            <a:t>konkurētspējīgās</a:t>
          </a:r>
          <a:r>
            <a:rPr lang="en-GB" sz="1400" dirty="0"/>
            <a:t> </a:t>
          </a:r>
          <a:r>
            <a:rPr lang="en-GB" sz="1400" dirty="0" err="1"/>
            <a:t>grupas</a:t>
          </a:r>
          <a:r>
            <a:rPr lang="en-GB" sz="1400" dirty="0"/>
            <a:t> (tai </a:t>
          </a:r>
          <a:r>
            <a:rPr lang="en-GB" sz="1400" dirty="0" err="1"/>
            <a:t>skaitā</a:t>
          </a:r>
          <a:r>
            <a:rPr lang="en-GB" sz="1400" dirty="0"/>
            <a:t> – </a:t>
          </a:r>
          <a:r>
            <a:rPr lang="en-GB" sz="1400" dirty="0" err="1"/>
            <a:t>jaunieši</a:t>
          </a:r>
          <a:r>
            <a:rPr lang="en-GB" sz="1400" dirty="0"/>
            <a:t> </a:t>
          </a:r>
          <a:r>
            <a:rPr lang="en-GB" sz="1400" dirty="0" err="1"/>
            <a:t>līdz</a:t>
          </a:r>
          <a:r>
            <a:rPr lang="en-GB" sz="1400" dirty="0"/>
            <a:t> 25 g., </a:t>
          </a:r>
          <a:r>
            <a:rPr lang="en-GB" sz="1400" dirty="0" err="1"/>
            <a:t>pirmspensijas</a:t>
          </a:r>
          <a:r>
            <a:rPr lang="en-GB" sz="1400" dirty="0"/>
            <a:t> </a:t>
          </a:r>
          <a:r>
            <a:rPr lang="en-GB" sz="1400" dirty="0" err="1"/>
            <a:t>vecuma</a:t>
          </a:r>
          <a:r>
            <a:rPr lang="en-GB" sz="1400" dirty="0"/>
            <a:t> </a:t>
          </a:r>
          <a:r>
            <a:rPr lang="en-GB" sz="1400" dirty="0" err="1"/>
            <a:t>iedzīvotāji</a:t>
          </a:r>
          <a:r>
            <a:rPr lang="en-GB" sz="1400" dirty="0"/>
            <a:t>, </a:t>
          </a:r>
          <a:r>
            <a:rPr lang="en-GB" sz="1400" dirty="0" err="1"/>
            <a:t>pensionāri</a:t>
          </a:r>
          <a:r>
            <a:rPr lang="en-GB" sz="1400" dirty="0"/>
            <a:t>, </a:t>
          </a:r>
          <a:r>
            <a:rPr lang="en-GB" sz="1400" dirty="0" err="1"/>
            <a:t>imigranti</a:t>
          </a:r>
          <a:r>
            <a:rPr lang="en-GB" sz="1400" dirty="0"/>
            <a:t>, </a:t>
          </a:r>
          <a:r>
            <a:rPr lang="en-GB" sz="1400" dirty="0" err="1"/>
            <a:t>cilvēki</a:t>
          </a:r>
          <a:r>
            <a:rPr lang="en-GB" sz="1400" dirty="0"/>
            <a:t> </a:t>
          </a:r>
          <a:r>
            <a:rPr lang="en-GB" sz="1400" dirty="0" err="1"/>
            <a:t>ar</a:t>
          </a:r>
          <a:r>
            <a:rPr lang="en-GB" sz="1400" dirty="0"/>
            <a:t> </a:t>
          </a:r>
          <a:r>
            <a:rPr lang="en-GB" sz="1400" dirty="0" err="1"/>
            <a:t>īpašām</a:t>
          </a:r>
          <a:r>
            <a:rPr lang="en-GB" sz="1400" dirty="0"/>
            <a:t> </a:t>
          </a:r>
          <a:r>
            <a:rPr lang="en-GB" sz="1400" dirty="0" err="1"/>
            <a:t>vajadzībām</a:t>
          </a:r>
          <a:r>
            <a:rPr lang="en-GB" sz="1400" dirty="0"/>
            <a:t> </a:t>
          </a:r>
          <a:r>
            <a:rPr lang="en-GB" sz="1400" b="1" dirty="0" err="1"/>
            <a:t>kā</a:t>
          </a:r>
          <a:r>
            <a:rPr lang="en-GB" sz="1400" b="1" dirty="0"/>
            <a:t> </a:t>
          </a:r>
          <a:r>
            <a:rPr lang="en-GB" sz="1400" b="1" dirty="0" err="1"/>
            <a:t>arī</a:t>
          </a:r>
          <a:r>
            <a:rPr lang="en-GB" sz="1400" b="1" dirty="0"/>
            <a:t> </a:t>
          </a:r>
          <a:r>
            <a:rPr lang="en-GB" sz="1400" b="1" dirty="0" err="1"/>
            <a:t>citas</a:t>
          </a:r>
          <a:r>
            <a:rPr lang="en-GB" sz="1400" b="1" dirty="0"/>
            <a:t> </a:t>
          </a:r>
          <a:r>
            <a:rPr lang="en-GB" sz="1400" b="1" dirty="0" err="1"/>
            <a:t>grupas</a:t>
          </a:r>
          <a:r>
            <a:rPr lang="en-GB" sz="1400" b="1" dirty="0"/>
            <a:t> un </a:t>
          </a:r>
          <a:r>
            <a:rPr lang="en-GB" sz="1400" b="1" dirty="0" err="1"/>
            <a:t>uzņēmumi</a:t>
          </a:r>
          <a:r>
            <a:rPr lang="en-GB" sz="1400" b="1" dirty="0"/>
            <a:t>. </a:t>
          </a:r>
        </a:p>
      </dgm:t>
    </dgm:pt>
    <dgm:pt modelId="{D65C5A9C-19EB-4B2C-AB55-5DBEE95F373D}" type="parTrans" cxnId="{2D4A2136-2DB7-4B84-82FD-C10AE9C47B20}">
      <dgm:prSet/>
      <dgm:spPr/>
      <dgm:t>
        <a:bodyPr/>
        <a:lstStyle/>
        <a:p>
          <a:endParaRPr lang="en-GB"/>
        </a:p>
      </dgm:t>
    </dgm:pt>
    <dgm:pt modelId="{B55E02E2-A818-41A9-9E24-45FA051588DC}" type="sibTrans" cxnId="{2D4A2136-2DB7-4B84-82FD-C10AE9C47B20}">
      <dgm:prSet/>
      <dgm:spPr/>
      <dgm:t>
        <a:bodyPr/>
        <a:lstStyle/>
        <a:p>
          <a:endParaRPr lang="en-GB"/>
        </a:p>
      </dgm:t>
    </dgm:pt>
    <dgm:pt modelId="{88D9CA35-9842-4074-B293-2DA3723931C0}">
      <dgm:prSet custT="1"/>
      <dgm:spPr/>
      <dgm:t>
        <a:bodyPr/>
        <a:lstStyle/>
        <a:p>
          <a:pPr rtl="0"/>
          <a:r>
            <a:rPr lang="et-EE" sz="1200" b="1" dirty="0">
              <a:solidFill>
                <a:schemeClr val="tx1"/>
              </a:solidFill>
            </a:rPr>
            <a:t>Poten</a:t>
          </a:r>
          <a:r>
            <a:rPr lang="en-GB" sz="1200" b="1" dirty="0" err="1">
              <a:solidFill>
                <a:schemeClr val="tx1"/>
              </a:solidFill>
            </a:rPr>
            <a:t>ciāli</a:t>
          </a:r>
          <a:br>
            <a:rPr lang="et-EE" sz="1200" b="1" dirty="0">
              <a:solidFill>
                <a:schemeClr val="tx1"/>
              </a:solidFill>
            </a:rPr>
          </a:br>
          <a:r>
            <a:rPr lang="et-EE" sz="1200" b="1" dirty="0">
              <a:solidFill>
                <a:schemeClr val="tx1"/>
              </a:solidFill>
            </a:rPr>
            <a:t>partner</a:t>
          </a:r>
          <a:r>
            <a:rPr lang="en-GB" sz="1200" b="1" dirty="0" err="1">
              <a:solidFill>
                <a:schemeClr val="tx1"/>
              </a:solidFill>
            </a:rPr>
            <a:t>i</a:t>
          </a:r>
          <a:endParaRPr lang="en-GB" sz="1200" dirty="0">
            <a:solidFill>
              <a:schemeClr val="tx1"/>
            </a:solidFill>
          </a:endParaRPr>
        </a:p>
      </dgm:t>
    </dgm:pt>
    <dgm:pt modelId="{5FBBF10F-5AEC-4B0B-81E6-E682AC72ED3A}" type="parTrans" cxnId="{E8BEAFC8-5D02-4E93-98BC-2993C52D040A}">
      <dgm:prSet/>
      <dgm:spPr/>
      <dgm:t>
        <a:bodyPr/>
        <a:lstStyle/>
        <a:p>
          <a:endParaRPr lang="en-GB"/>
        </a:p>
      </dgm:t>
    </dgm:pt>
    <dgm:pt modelId="{9ED0AF69-69AE-42DD-8C9E-2316E3490999}" type="sibTrans" cxnId="{E8BEAFC8-5D02-4E93-98BC-2993C52D040A}">
      <dgm:prSet/>
      <dgm:spPr/>
      <dgm:t>
        <a:bodyPr/>
        <a:lstStyle/>
        <a:p>
          <a:endParaRPr lang="en-GB"/>
        </a:p>
      </dgm:t>
    </dgm:pt>
    <dgm:pt modelId="{E3DC1033-0046-4AF3-BC24-71499DA59FB2}">
      <dgm:prSet custT="1"/>
      <dgm:spPr/>
      <dgm:t>
        <a:bodyPr/>
        <a:lstStyle/>
        <a:p>
          <a:pPr rtl="0"/>
          <a:r>
            <a:rPr lang="en-GB" sz="1400" dirty="0" err="1"/>
            <a:t>Organizācijas</a:t>
          </a:r>
          <a:r>
            <a:rPr lang="en-GB" sz="1400" dirty="0"/>
            <a:t> </a:t>
          </a:r>
          <a:r>
            <a:rPr lang="en-GB" sz="1400" dirty="0" err="1"/>
            <a:t>ar</a:t>
          </a:r>
          <a:r>
            <a:rPr lang="en-GB" sz="1400" dirty="0"/>
            <a:t> </a:t>
          </a:r>
          <a:r>
            <a:rPr lang="en-GB" sz="1400" dirty="0" err="1"/>
            <a:t>kompetenci</a:t>
          </a:r>
          <a:r>
            <a:rPr lang="en-GB" sz="1400" dirty="0"/>
            <a:t> un </a:t>
          </a:r>
          <a:r>
            <a:rPr lang="en-GB" sz="1400" dirty="0" err="1"/>
            <a:t>pieredzi</a:t>
          </a:r>
          <a:r>
            <a:rPr lang="en-GB" sz="1400" dirty="0"/>
            <a:t> </a:t>
          </a:r>
          <a:r>
            <a:rPr lang="en-GB" sz="1400" dirty="0" err="1"/>
            <a:t>darba</a:t>
          </a:r>
          <a:r>
            <a:rPr lang="en-GB" sz="1400" dirty="0"/>
            <a:t> </a:t>
          </a:r>
          <a:r>
            <a:rPr lang="en-GB" sz="1400" dirty="0" err="1"/>
            <a:t>tirgū</a:t>
          </a:r>
          <a:r>
            <a:rPr lang="en-GB" sz="1400" dirty="0"/>
            <a:t>, </a:t>
          </a:r>
          <a:r>
            <a:rPr lang="en-GB" sz="1400" dirty="0" err="1"/>
            <a:t>darba</a:t>
          </a:r>
          <a:r>
            <a:rPr lang="en-GB" sz="1400" dirty="0"/>
            <a:t> </a:t>
          </a:r>
          <a:r>
            <a:rPr lang="en-GB" sz="1400" dirty="0" err="1"/>
            <a:t>devēju</a:t>
          </a:r>
          <a:r>
            <a:rPr lang="en-GB" sz="1400" dirty="0"/>
            <a:t> un </a:t>
          </a:r>
          <a:r>
            <a:rPr lang="en-GB" sz="1400" dirty="0" err="1"/>
            <a:t>nodarbināto</a:t>
          </a:r>
          <a:r>
            <a:rPr lang="en-GB" sz="1400" dirty="0"/>
            <a:t> </a:t>
          </a:r>
          <a:r>
            <a:rPr lang="en-GB" sz="1400" dirty="0" err="1"/>
            <a:t>organizācijas</a:t>
          </a:r>
          <a:r>
            <a:rPr lang="en-GB" sz="1400" dirty="0"/>
            <a:t>, </a:t>
          </a:r>
          <a:r>
            <a:rPr lang="en-GB" sz="1400" dirty="0" err="1"/>
            <a:t>organizācijas</a:t>
          </a:r>
          <a:r>
            <a:rPr lang="en-GB" sz="1400" dirty="0"/>
            <a:t>, kas </a:t>
          </a:r>
          <a:r>
            <a:rPr lang="en-GB" sz="1400" dirty="0" err="1"/>
            <a:t>pārstāv</a:t>
          </a:r>
          <a:r>
            <a:rPr lang="en-GB" sz="1400" dirty="0"/>
            <a:t> </a:t>
          </a:r>
          <a:r>
            <a:rPr lang="en-GB" sz="1400" dirty="0" err="1"/>
            <a:t>mērķgrupas</a:t>
          </a:r>
          <a:r>
            <a:rPr lang="en-GB" sz="1400" dirty="0"/>
            <a:t>, </a:t>
          </a:r>
          <a:r>
            <a:rPr lang="en-GB" sz="1400" dirty="0" err="1"/>
            <a:t>kā</a:t>
          </a:r>
          <a:r>
            <a:rPr lang="en-GB" sz="1400" dirty="0"/>
            <a:t> </a:t>
          </a:r>
          <a:r>
            <a:rPr lang="en-GB" sz="1400" dirty="0" err="1"/>
            <a:t>arī</a:t>
          </a:r>
          <a:r>
            <a:rPr lang="en-GB" sz="1400" dirty="0"/>
            <a:t> </a:t>
          </a:r>
          <a:r>
            <a:rPr lang="en-GB" sz="1400" dirty="0" err="1"/>
            <a:t>organizācijas</a:t>
          </a:r>
          <a:r>
            <a:rPr lang="en-GB" sz="1400" dirty="0"/>
            <a:t> </a:t>
          </a:r>
          <a:r>
            <a:rPr lang="en-GB" sz="1400" dirty="0" err="1"/>
            <a:t>ar</a:t>
          </a:r>
          <a:r>
            <a:rPr lang="en-GB" sz="1400" dirty="0"/>
            <a:t> </a:t>
          </a:r>
          <a:r>
            <a:rPr lang="en-GB" sz="1400" dirty="0" err="1"/>
            <a:t>kompetenci</a:t>
          </a:r>
          <a:r>
            <a:rPr lang="en-GB" sz="1400" dirty="0"/>
            <a:t> un </a:t>
          </a:r>
          <a:r>
            <a:rPr lang="en-GB" sz="1400" dirty="0" err="1"/>
            <a:t>pieredzi</a:t>
          </a:r>
          <a:r>
            <a:rPr lang="en-GB" sz="1400" dirty="0"/>
            <a:t> </a:t>
          </a:r>
          <a:r>
            <a:rPr lang="en-GB" sz="1400" dirty="0" err="1"/>
            <a:t>uzņēmējdarbības</a:t>
          </a:r>
          <a:r>
            <a:rPr lang="en-GB" sz="1400" dirty="0"/>
            <a:t> </a:t>
          </a:r>
          <a:r>
            <a:rPr lang="en-GB" sz="1400" dirty="0" err="1"/>
            <a:t>apmācībā</a:t>
          </a:r>
          <a:r>
            <a:rPr lang="en-GB" sz="1400" dirty="0"/>
            <a:t>. </a:t>
          </a:r>
        </a:p>
      </dgm:t>
    </dgm:pt>
    <dgm:pt modelId="{18DFDB7B-A6A1-4637-BD7D-5AC9DB2A9C98}" type="parTrans" cxnId="{00339B34-43AC-4D73-8D56-E3274151966B}">
      <dgm:prSet/>
      <dgm:spPr/>
      <dgm:t>
        <a:bodyPr/>
        <a:lstStyle/>
        <a:p>
          <a:endParaRPr lang="en-GB"/>
        </a:p>
      </dgm:t>
    </dgm:pt>
    <dgm:pt modelId="{4D07875A-BEFA-4E94-8A4B-5D9E92DA21BC}" type="sibTrans" cxnId="{00339B34-43AC-4D73-8D56-E3274151966B}">
      <dgm:prSet/>
      <dgm:spPr/>
      <dgm:t>
        <a:bodyPr/>
        <a:lstStyle/>
        <a:p>
          <a:endParaRPr lang="en-GB"/>
        </a:p>
      </dgm:t>
    </dgm:pt>
    <dgm:pt modelId="{A5CB5B0F-911F-405F-9B45-868585E57D6E}">
      <dgm:prSet custT="1"/>
      <dgm:spPr/>
      <dgm:t>
        <a:bodyPr/>
        <a:lstStyle/>
        <a:p>
          <a:pPr rtl="0"/>
          <a:r>
            <a:rPr lang="en-GB" sz="1400" b="1" dirty="0" err="1">
              <a:solidFill>
                <a:srgbClr val="FF0000"/>
              </a:solidFill>
            </a:rPr>
            <a:t>Cilvēku</a:t>
          </a:r>
          <a:r>
            <a:rPr lang="en-GB" sz="1400" b="1" dirty="0">
              <a:solidFill>
                <a:srgbClr val="FF0000"/>
              </a:solidFill>
            </a:rPr>
            <a:t> </a:t>
          </a:r>
          <a:r>
            <a:rPr lang="en-GB" sz="1400" b="1" dirty="0" err="1">
              <a:solidFill>
                <a:srgbClr val="FF0000"/>
              </a:solidFill>
            </a:rPr>
            <a:t>skaits</a:t>
          </a:r>
          <a:r>
            <a:rPr lang="en-GB" sz="1400" b="1" dirty="0">
              <a:solidFill>
                <a:srgbClr val="FF0000"/>
              </a:solidFill>
            </a:rPr>
            <a:t>, </a:t>
          </a:r>
          <a:r>
            <a:rPr lang="en-GB" sz="1400" b="1" dirty="0" err="1">
              <a:solidFill>
                <a:srgbClr val="FF0000"/>
              </a:solidFill>
            </a:rPr>
            <a:t>kuriem</a:t>
          </a:r>
          <a:r>
            <a:rPr lang="en-GB" sz="1400" b="1" dirty="0">
              <a:solidFill>
                <a:srgbClr val="FF0000"/>
              </a:solidFill>
            </a:rPr>
            <a:t> </a:t>
          </a:r>
          <a:r>
            <a:rPr lang="en-GB" sz="1400" b="1" dirty="0" err="1">
              <a:solidFill>
                <a:srgbClr val="FF0000"/>
              </a:solidFill>
            </a:rPr>
            <a:t>uzlabota</a:t>
          </a:r>
          <a:r>
            <a:rPr lang="en-GB" sz="1400" b="1" dirty="0">
              <a:solidFill>
                <a:srgbClr val="FF0000"/>
              </a:solidFill>
            </a:rPr>
            <a:t> </a:t>
          </a:r>
          <a:r>
            <a:rPr lang="en-GB" sz="1400" b="1" dirty="0" err="1">
              <a:solidFill>
                <a:srgbClr val="FF0000"/>
              </a:solidFill>
            </a:rPr>
            <a:t>konkurētspēja</a:t>
          </a:r>
          <a:r>
            <a:rPr lang="en-GB" sz="1400" b="1" dirty="0">
              <a:solidFill>
                <a:srgbClr val="FF0000"/>
              </a:solidFill>
            </a:rPr>
            <a:t> </a:t>
          </a:r>
          <a:r>
            <a:rPr lang="en-GB" sz="1400" b="1" dirty="0" err="1">
              <a:solidFill>
                <a:srgbClr val="FF0000"/>
              </a:solidFill>
            </a:rPr>
            <a:t>darba</a:t>
          </a:r>
          <a:r>
            <a:rPr lang="en-GB" sz="1400" b="1" dirty="0">
              <a:solidFill>
                <a:srgbClr val="FF0000"/>
              </a:solidFill>
            </a:rPr>
            <a:t> </a:t>
          </a:r>
          <a:r>
            <a:rPr lang="en-GB" sz="1400" b="1" dirty="0" err="1">
              <a:solidFill>
                <a:srgbClr val="FF0000"/>
              </a:solidFill>
            </a:rPr>
            <a:t>tirgū</a:t>
          </a:r>
          <a:endParaRPr lang="en-GB" sz="1400" b="1" dirty="0">
            <a:solidFill>
              <a:srgbClr val="FF0000"/>
            </a:solidFill>
          </a:endParaRPr>
        </a:p>
      </dgm:t>
    </dgm:pt>
    <dgm:pt modelId="{03E0AE82-CA8A-461F-A2E3-18AC35AD83AA}" type="parTrans" cxnId="{B15D5A55-1C84-4B45-99B3-FFDE8FA473AD}">
      <dgm:prSet/>
      <dgm:spPr/>
      <dgm:t>
        <a:bodyPr/>
        <a:lstStyle/>
        <a:p>
          <a:endParaRPr lang="en-GB"/>
        </a:p>
      </dgm:t>
    </dgm:pt>
    <dgm:pt modelId="{FE915BD3-78D5-4608-AD01-ADAE4D61D659}" type="sibTrans" cxnId="{B15D5A55-1C84-4B45-99B3-FFDE8FA473AD}">
      <dgm:prSet/>
      <dgm:spPr/>
      <dgm:t>
        <a:bodyPr/>
        <a:lstStyle/>
        <a:p>
          <a:endParaRPr lang="en-GB"/>
        </a:p>
      </dgm:t>
    </dgm:pt>
    <dgm:pt modelId="{0F8A9C6C-28E5-46BA-9F3E-1B42B61C55DC}">
      <dgm:prSet custT="1"/>
      <dgm:spPr/>
      <dgm:t>
        <a:bodyPr/>
        <a:lstStyle/>
        <a:p>
          <a:pPr rtl="0"/>
          <a:r>
            <a:rPr lang="en-US" sz="1400" dirty="0" err="1"/>
            <a:t>Organizāciju</a:t>
          </a:r>
          <a:r>
            <a:rPr lang="en-US" sz="1400" dirty="0"/>
            <a:t>, kas </a:t>
          </a:r>
          <a:r>
            <a:rPr lang="en-US" sz="1400" dirty="0" err="1"/>
            <a:t>iesaistās</a:t>
          </a:r>
          <a:r>
            <a:rPr lang="en-US" sz="1400" dirty="0"/>
            <a:t> </a:t>
          </a:r>
          <a:r>
            <a:rPr lang="et-EE" sz="1400" dirty="0"/>
            <a:t> </a:t>
          </a:r>
          <a:r>
            <a:rPr lang="en-GB" sz="1400" dirty="0" err="1"/>
            <a:t>pārrobežu</a:t>
          </a:r>
          <a:r>
            <a:rPr lang="en-GB" sz="1400" dirty="0"/>
            <a:t> </a:t>
          </a:r>
          <a:r>
            <a:rPr lang="en-GB" sz="1400" dirty="0" err="1"/>
            <a:t>sadarbībā</a:t>
          </a:r>
          <a:r>
            <a:rPr lang="en-GB" sz="1400" dirty="0"/>
            <a:t>, </a:t>
          </a:r>
          <a:r>
            <a:rPr lang="en-GB" sz="1400" dirty="0" err="1"/>
            <a:t>skaits</a:t>
          </a:r>
          <a:r>
            <a:rPr lang="en-GB" sz="1400" dirty="0"/>
            <a:t> </a:t>
          </a:r>
          <a:r>
            <a:rPr lang="en-FI" sz="1400" dirty="0"/>
            <a:t>(</a:t>
          </a:r>
          <a:r>
            <a:rPr lang="en-FI" sz="1400" dirty="0" err="1"/>
            <a:t>projekta</a:t>
          </a:r>
          <a:r>
            <a:rPr lang="en-FI" sz="1400" dirty="0"/>
            <a:t> </a:t>
          </a:r>
          <a:r>
            <a:rPr lang="en-FI" sz="1400" dirty="0" err="1"/>
            <a:t>partneri</a:t>
          </a:r>
          <a:r>
            <a:rPr lang="en-FI" sz="1400" dirty="0"/>
            <a:t>)</a:t>
          </a:r>
          <a:endParaRPr lang="en-GB" sz="1400" dirty="0"/>
        </a:p>
      </dgm:t>
    </dgm:pt>
    <dgm:pt modelId="{72B61950-6E33-41FC-8F14-AD9271763AC0}" type="parTrans" cxnId="{8B670C7B-C019-4AB3-9007-ACBF5AA5DBE9}">
      <dgm:prSet/>
      <dgm:spPr/>
      <dgm:t>
        <a:bodyPr/>
        <a:lstStyle/>
        <a:p>
          <a:endParaRPr lang="en-GB"/>
        </a:p>
      </dgm:t>
    </dgm:pt>
    <dgm:pt modelId="{536B140B-C524-4B4E-92BB-DD89FA5280A4}" type="sibTrans" cxnId="{8B670C7B-C019-4AB3-9007-ACBF5AA5DBE9}">
      <dgm:prSet/>
      <dgm:spPr/>
      <dgm:t>
        <a:bodyPr/>
        <a:lstStyle/>
        <a:p>
          <a:endParaRPr lang="en-GB"/>
        </a:p>
      </dgm:t>
    </dgm:pt>
    <dgm:pt modelId="{220B6D9F-DB74-442C-ACE4-F69073D0D1DC}">
      <dgm:prSet custT="1"/>
      <dgm:spPr/>
      <dgm:t>
        <a:bodyPr/>
        <a:lstStyle/>
        <a:p>
          <a:pPr rtl="0"/>
          <a:r>
            <a:rPr lang="en-GB" sz="1400" b="1" dirty="0" err="1">
              <a:solidFill>
                <a:srgbClr val="FF0000"/>
              </a:solidFill>
            </a:rPr>
            <a:t>Organizāciju</a:t>
          </a:r>
          <a:r>
            <a:rPr lang="en-GB" sz="1400" b="1" dirty="0">
              <a:solidFill>
                <a:srgbClr val="FF0000"/>
              </a:solidFill>
            </a:rPr>
            <a:t> </a:t>
          </a:r>
          <a:r>
            <a:rPr lang="en-GB" sz="1400" b="1" dirty="0" err="1">
              <a:solidFill>
                <a:srgbClr val="FF0000"/>
              </a:solidFill>
            </a:rPr>
            <a:t>skaits</a:t>
          </a:r>
          <a:r>
            <a:rPr lang="en-GB" sz="1400" b="1" dirty="0">
              <a:solidFill>
                <a:srgbClr val="FF0000"/>
              </a:solidFill>
            </a:rPr>
            <a:t>, kas </a:t>
          </a:r>
          <a:r>
            <a:rPr lang="en-GB" sz="1400" b="1" dirty="0" err="1">
              <a:solidFill>
                <a:srgbClr val="FF0000"/>
              </a:solidFill>
            </a:rPr>
            <a:t>izstrādājušas</a:t>
          </a:r>
          <a:r>
            <a:rPr lang="en-GB" sz="1400" b="1" dirty="0">
              <a:solidFill>
                <a:srgbClr val="FF0000"/>
              </a:solidFill>
            </a:rPr>
            <a:t> un </a:t>
          </a:r>
          <a:r>
            <a:rPr lang="en-GB" sz="1400" b="1" dirty="0" err="1">
              <a:solidFill>
                <a:srgbClr val="FF0000"/>
              </a:solidFill>
            </a:rPr>
            <a:t>pielieto</a:t>
          </a:r>
          <a:r>
            <a:rPr lang="en-GB" sz="1400" b="1" dirty="0">
              <a:solidFill>
                <a:srgbClr val="FF0000"/>
              </a:solidFill>
            </a:rPr>
            <a:t> </a:t>
          </a:r>
          <a:r>
            <a:rPr lang="en-GB" sz="1400" b="1" dirty="0" err="1">
              <a:solidFill>
                <a:srgbClr val="FF0000"/>
              </a:solidFill>
            </a:rPr>
            <a:t>jaunas</a:t>
          </a:r>
          <a:r>
            <a:rPr lang="en-GB" sz="1400" b="1" dirty="0">
              <a:solidFill>
                <a:srgbClr val="FF0000"/>
              </a:solidFill>
            </a:rPr>
            <a:t> anti-</a:t>
          </a:r>
          <a:r>
            <a:rPr lang="en-GB" sz="1400" b="1" dirty="0" err="1">
              <a:solidFill>
                <a:srgbClr val="FF0000"/>
              </a:solidFill>
            </a:rPr>
            <a:t>diskriminācijas</a:t>
          </a:r>
          <a:r>
            <a:rPr lang="en-GB" sz="1400" b="1" dirty="0">
              <a:solidFill>
                <a:srgbClr val="FF0000"/>
              </a:solidFill>
            </a:rPr>
            <a:t> </a:t>
          </a:r>
          <a:r>
            <a:rPr lang="en-GB" sz="1400" b="1" dirty="0" err="1">
              <a:solidFill>
                <a:srgbClr val="FF0000"/>
              </a:solidFill>
            </a:rPr>
            <a:t>politikas</a:t>
          </a:r>
          <a:endParaRPr lang="en-GB" sz="1400" b="1" dirty="0">
            <a:solidFill>
              <a:srgbClr val="FF0000"/>
            </a:solidFill>
          </a:endParaRPr>
        </a:p>
      </dgm:t>
    </dgm:pt>
    <dgm:pt modelId="{D0E46EE7-22C3-4C0C-B6C7-995090DBF298}" type="parTrans" cxnId="{C6D9381B-D579-4529-B4F0-E030E8B92C2E}">
      <dgm:prSet/>
      <dgm:spPr/>
      <dgm:t>
        <a:bodyPr/>
        <a:lstStyle/>
        <a:p>
          <a:endParaRPr lang="en-GB"/>
        </a:p>
      </dgm:t>
    </dgm:pt>
    <dgm:pt modelId="{F60B4337-9E3D-4949-9CF2-FA7CD5856F5E}" type="sibTrans" cxnId="{C6D9381B-D579-4529-B4F0-E030E8B92C2E}">
      <dgm:prSet/>
      <dgm:spPr/>
      <dgm:t>
        <a:bodyPr/>
        <a:lstStyle/>
        <a:p>
          <a:endParaRPr lang="en-GB"/>
        </a:p>
      </dgm:t>
    </dgm:pt>
    <dgm:pt modelId="{D956250B-D1A3-4B1E-A278-75971D497015}">
      <dgm:prSet custT="1"/>
      <dgm:spPr/>
      <dgm:t>
        <a:bodyPr/>
        <a:lstStyle/>
        <a:p>
          <a:pPr rtl="0"/>
          <a:r>
            <a:rPr lang="en-GB" sz="1400" b="1" dirty="0" err="1">
              <a:solidFill>
                <a:srgbClr val="FF0000"/>
              </a:solidFill>
            </a:rPr>
            <a:t>Cilvēku</a:t>
          </a:r>
          <a:r>
            <a:rPr lang="en-GB" sz="1400" b="1" dirty="0">
              <a:solidFill>
                <a:srgbClr val="FF0000"/>
              </a:solidFill>
            </a:rPr>
            <a:t> </a:t>
          </a:r>
          <a:r>
            <a:rPr lang="en-GB" sz="1400" b="1" dirty="0" err="1">
              <a:solidFill>
                <a:srgbClr val="FF0000"/>
              </a:solidFill>
            </a:rPr>
            <a:t>skaits</a:t>
          </a:r>
          <a:r>
            <a:rPr lang="en-GB" sz="1400" b="1" dirty="0">
              <a:solidFill>
                <a:srgbClr val="FF0000"/>
              </a:solidFill>
            </a:rPr>
            <a:t> </a:t>
          </a:r>
          <a:r>
            <a:rPr lang="en-GB" sz="1400" b="1" dirty="0" err="1">
              <a:solidFill>
                <a:srgbClr val="FF0000"/>
              </a:solidFill>
            </a:rPr>
            <a:t>ar</a:t>
          </a:r>
          <a:r>
            <a:rPr lang="en-GB" sz="1400" b="1" dirty="0">
              <a:solidFill>
                <a:srgbClr val="FF0000"/>
              </a:solidFill>
            </a:rPr>
            <a:t> </a:t>
          </a:r>
          <a:r>
            <a:rPr lang="en-GB" sz="1400" b="1" dirty="0" err="1">
              <a:solidFill>
                <a:srgbClr val="FF0000"/>
              </a:solidFill>
            </a:rPr>
            <a:t>uzlabotām</a:t>
          </a:r>
          <a:r>
            <a:rPr lang="en-GB" sz="1400" b="1" dirty="0">
              <a:solidFill>
                <a:srgbClr val="FF0000"/>
              </a:solidFill>
            </a:rPr>
            <a:t> </a:t>
          </a:r>
          <a:r>
            <a:rPr lang="en-GB" sz="1400" b="1" dirty="0" err="1">
              <a:solidFill>
                <a:srgbClr val="FF0000"/>
              </a:solidFill>
            </a:rPr>
            <a:t>uzņēmējdarbības</a:t>
          </a:r>
          <a:r>
            <a:rPr lang="en-GB" sz="1400" b="1" dirty="0">
              <a:solidFill>
                <a:srgbClr val="FF0000"/>
              </a:solidFill>
            </a:rPr>
            <a:t> </a:t>
          </a:r>
          <a:r>
            <a:rPr lang="en-GB" sz="1400" b="1" dirty="0" err="1">
              <a:solidFill>
                <a:srgbClr val="FF0000"/>
              </a:solidFill>
            </a:rPr>
            <a:t>spējām</a:t>
          </a:r>
          <a:endParaRPr lang="en-GB" sz="1400" b="1" dirty="0">
            <a:solidFill>
              <a:srgbClr val="FF0000"/>
            </a:solidFill>
          </a:endParaRPr>
        </a:p>
      </dgm:t>
    </dgm:pt>
    <dgm:pt modelId="{0398BEB5-B38B-438E-A81A-BCAA5756F428}" type="parTrans" cxnId="{B7523BBD-ACA5-453E-ADB1-99DAC5805AB4}">
      <dgm:prSet/>
      <dgm:spPr/>
      <dgm:t>
        <a:bodyPr/>
        <a:lstStyle/>
        <a:p>
          <a:endParaRPr lang="en-GB"/>
        </a:p>
      </dgm:t>
    </dgm:pt>
    <dgm:pt modelId="{4E21FECB-DE3A-46BB-A4DE-58CDCDA1B327}" type="sibTrans" cxnId="{B7523BBD-ACA5-453E-ADB1-99DAC5805AB4}">
      <dgm:prSet/>
      <dgm:spPr/>
      <dgm:t>
        <a:bodyPr/>
        <a:lstStyle/>
        <a:p>
          <a:endParaRPr lang="en-GB"/>
        </a:p>
      </dgm:t>
    </dgm:pt>
    <dgm:pt modelId="{C57708FC-3564-4E9F-95D0-7A14CC8BEEEC}">
      <dgm:prSet custT="1"/>
      <dgm:spPr/>
      <dgm:t>
        <a:bodyPr/>
        <a:lstStyle/>
        <a:p>
          <a:pPr rtl="0"/>
          <a:r>
            <a:rPr lang="en-GB" sz="1400" dirty="0" err="1"/>
            <a:t>Personu</a:t>
          </a:r>
          <a:r>
            <a:rPr lang="en-FI" sz="1400" dirty="0"/>
            <a:t> </a:t>
          </a:r>
          <a:r>
            <a:rPr lang="en-GB" sz="1400" dirty="0" err="1"/>
            <a:t>skaits</a:t>
          </a:r>
          <a:r>
            <a:rPr lang="en-GB" sz="1400" dirty="0"/>
            <a:t>, kas </a:t>
          </a:r>
          <a:r>
            <a:rPr lang="en-GB" sz="1400" dirty="0" err="1"/>
            <a:t>piedalās</a:t>
          </a:r>
          <a:r>
            <a:rPr lang="en-GB" sz="1400" dirty="0"/>
            <a:t> </a:t>
          </a:r>
          <a:r>
            <a:rPr lang="en-GB" sz="1400" dirty="0" err="1"/>
            <a:t>projekta</a:t>
          </a:r>
          <a:r>
            <a:rPr lang="en-GB" sz="1400" dirty="0"/>
            <a:t> </a:t>
          </a:r>
          <a:r>
            <a:rPr lang="en-GB" sz="1400" dirty="0" err="1"/>
            <a:t>aktivitātēs</a:t>
          </a:r>
          <a:endParaRPr lang="en-GB" sz="1400" dirty="0"/>
        </a:p>
      </dgm:t>
    </dgm:pt>
    <dgm:pt modelId="{D627F2D7-0FFB-4324-8740-B4CB2E571F85}" type="parTrans" cxnId="{76E70A61-00AB-4DFF-A77C-FE187B31B1A3}">
      <dgm:prSet/>
      <dgm:spPr/>
    </dgm:pt>
    <dgm:pt modelId="{BEC04B19-C9BC-4094-8012-380AB38F70C5}" type="sibTrans" cxnId="{76E70A61-00AB-4DFF-A77C-FE187B31B1A3}">
      <dgm:prSet/>
      <dgm:spPr/>
    </dgm:pt>
    <dgm:pt modelId="{33968BC8-1824-49D9-992E-0B16F6E0A5D2}">
      <dgm:prSet custT="1"/>
      <dgm:spPr/>
      <dgm:t>
        <a:bodyPr/>
        <a:lstStyle/>
        <a:p>
          <a:r>
            <a:rPr lang="en-FI" sz="1400" dirty="0"/>
            <a:t>O</a:t>
          </a:r>
          <a:r>
            <a:rPr lang="en-GB" sz="1400" dirty="0" err="1"/>
            <a:t>rganizāciju</a:t>
          </a:r>
          <a:r>
            <a:rPr lang="en-FI" sz="1400" dirty="0"/>
            <a:t> (tai </a:t>
          </a:r>
          <a:r>
            <a:rPr lang="en-FI" sz="1400" dirty="0" err="1"/>
            <a:t>skait</a:t>
          </a:r>
          <a:r>
            <a:rPr lang="en-GB" sz="1400" dirty="0"/>
            <a:t>ā </a:t>
          </a:r>
          <a:r>
            <a:rPr lang="en-GB" sz="1400" dirty="0" err="1"/>
            <a:t>uzņēmumu</a:t>
          </a:r>
          <a:r>
            <a:rPr lang="en-FI" sz="1400" dirty="0"/>
            <a:t>)</a:t>
          </a:r>
          <a:r>
            <a:rPr lang="en-GB" sz="1400" dirty="0"/>
            <a:t> </a:t>
          </a:r>
          <a:r>
            <a:rPr lang="en-GB" sz="1400" dirty="0" err="1"/>
            <a:t>skaits</a:t>
          </a:r>
          <a:r>
            <a:rPr lang="en-GB" sz="1400" dirty="0"/>
            <a:t>, kas </a:t>
          </a:r>
          <a:r>
            <a:rPr lang="en-GB" sz="1400" dirty="0" err="1"/>
            <a:t>piedalās</a:t>
          </a:r>
          <a:r>
            <a:rPr lang="en-GB" sz="1400" dirty="0"/>
            <a:t> </a:t>
          </a:r>
          <a:r>
            <a:rPr lang="en-GB" sz="1400" dirty="0" err="1"/>
            <a:t>projekta</a:t>
          </a:r>
          <a:r>
            <a:rPr lang="en-GB" sz="1400" dirty="0"/>
            <a:t> </a:t>
          </a:r>
          <a:r>
            <a:rPr lang="en-GB" sz="1400" dirty="0" err="1"/>
            <a:t>aktivitātēs</a:t>
          </a:r>
          <a:endParaRPr lang="en-GB" sz="1400" dirty="0"/>
        </a:p>
      </dgm:t>
    </dgm:pt>
    <dgm:pt modelId="{3EC2CC31-83AC-4BBD-8F60-FCAE707CF242}" type="parTrans" cxnId="{8B313347-BCC0-4A92-923D-21BD93C6E7D1}">
      <dgm:prSet/>
      <dgm:spPr/>
    </dgm:pt>
    <dgm:pt modelId="{04D67147-D173-4D7D-90B9-FCC388C82366}" type="sibTrans" cxnId="{8B313347-BCC0-4A92-923D-21BD93C6E7D1}">
      <dgm:prSet/>
      <dgm:spPr/>
    </dgm:pt>
    <dgm:pt modelId="{6BE40A9E-E2B9-4A0E-BB87-B3E99EA2D482}" type="pres">
      <dgm:prSet presAssocID="{E4C46D3D-2B0A-4BF4-A4C0-B94C7A7C1105}" presName="linearFlow" presStyleCnt="0">
        <dgm:presLayoutVars>
          <dgm:dir/>
          <dgm:animLvl val="lvl"/>
          <dgm:resizeHandles val="exact"/>
        </dgm:presLayoutVars>
      </dgm:prSet>
      <dgm:spPr/>
    </dgm:pt>
    <dgm:pt modelId="{3E05C01D-D8EC-4F56-BD2D-D9DFF8E6508E}" type="pres">
      <dgm:prSet presAssocID="{271FBACF-90CA-4450-8DDE-6B946AFCF28D}" presName="composite" presStyleCnt="0"/>
      <dgm:spPr/>
    </dgm:pt>
    <dgm:pt modelId="{42E46823-FE62-4B14-BD77-9524FEF49D3E}" type="pres">
      <dgm:prSet presAssocID="{271FBACF-90CA-4450-8DDE-6B946AFCF28D}" presName="parentText" presStyleLbl="alignNode1" presStyleIdx="0" presStyleCnt="4" custLinFactNeighborY="10504">
        <dgm:presLayoutVars>
          <dgm:chMax val="1"/>
          <dgm:bulletEnabled val="1"/>
        </dgm:presLayoutVars>
      </dgm:prSet>
      <dgm:spPr/>
    </dgm:pt>
    <dgm:pt modelId="{A1CE4AD4-3F4F-49D1-A11A-540D7AE4A8AD}" type="pres">
      <dgm:prSet presAssocID="{271FBACF-90CA-4450-8DDE-6B946AFCF28D}" presName="descendantText" presStyleLbl="alignAcc1" presStyleIdx="0" presStyleCnt="4" custLinFactNeighborY="16146">
        <dgm:presLayoutVars>
          <dgm:bulletEnabled val="1"/>
        </dgm:presLayoutVars>
      </dgm:prSet>
      <dgm:spPr/>
    </dgm:pt>
    <dgm:pt modelId="{0E031E35-DD8D-46AC-8955-56BA28522D7E}" type="pres">
      <dgm:prSet presAssocID="{F1001147-034F-4ED2-844D-D9DE2E948008}" presName="sp" presStyleCnt="0"/>
      <dgm:spPr/>
    </dgm:pt>
    <dgm:pt modelId="{9496F350-743D-4C96-961B-C1E3DCDC9FC1}" type="pres">
      <dgm:prSet presAssocID="{C18B344A-7366-44C4-ADD5-BE999E4BAFE7}" presName="composite" presStyleCnt="0"/>
      <dgm:spPr/>
    </dgm:pt>
    <dgm:pt modelId="{E0F2E28D-17A5-44AE-A807-34C4E748F2EF}" type="pres">
      <dgm:prSet presAssocID="{C18B344A-7366-44C4-ADD5-BE999E4BAFE7}" presName="parentText" presStyleLbl="alignNode1" presStyleIdx="1" presStyleCnt="4" custLinFactNeighborY="10504">
        <dgm:presLayoutVars>
          <dgm:chMax val="1"/>
          <dgm:bulletEnabled val="1"/>
        </dgm:presLayoutVars>
      </dgm:prSet>
      <dgm:spPr/>
    </dgm:pt>
    <dgm:pt modelId="{706F3059-1D49-45E0-BDDA-7A5A538D8463}" type="pres">
      <dgm:prSet presAssocID="{C18B344A-7366-44C4-ADD5-BE999E4BAFE7}" presName="descendantText" presStyleLbl="alignAcc1" presStyleIdx="1" presStyleCnt="4" custLinFactNeighborY="16146">
        <dgm:presLayoutVars>
          <dgm:bulletEnabled val="1"/>
        </dgm:presLayoutVars>
      </dgm:prSet>
      <dgm:spPr/>
    </dgm:pt>
    <dgm:pt modelId="{64791121-5D00-4CE0-9B5D-B253643A6388}" type="pres">
      <dgm:prSet presAssocID="{C2C26A37-0F00-4520-AC28-B231C883C4F3}" presName="sp" presStyleCnt="0"/>
      <dgm:spPr/>
    </dgm:pt>
    <dgm:pt modelId="{2F67DCCA-9706-4828-8EE8-CB2DEDCAF9BF}" type="pres">
      <dgm:prSet presAssocID="{AB6A3D24-CC71-41F5-BCBF-E9A53AC5C4D0}" presName="composite" presStyleCnt="0"/>
      <dgm:spPr/>
    </dgm:pt>
    <dgm:pt modelId="{14752330-6475-4946-A507-A909946FAB58}" type="pres">
      <dgm:prSet presAssocID="{AB6A3D24-CC71-41F5-BCBF-E9A53AC5C4D0}" presName="parentText" presStyleLbl="alignNode1" presStyleIdx="2" presStyleCnt="4" custLinFactNeighborY="10504">
        <dgm:presLayoutVars>
          <dgm:chMax val="1"/>
          <dgm:bulletEnabled val="1"/>
        </dgm:presLayoutVars>
      </dgm:prSet>
      <dgm:spPr/>
    </dgm:pt>
    <dgm:pt modelId="{D0A06703-463E-4C2A-B0C2-622A0A48E4A1}" type="pres">
      <dgm:prSet presAssocID="{AB6A3D24-CC71-41F5-BCBF-E9A53AC5C4D0}" presName="descendantText" presStyleLbl="alignAcc1" presStyleIdx="2" presStyleCnt="4" custLinFactNeighborX="0" custLinFactNeighborY="16146">
        <dgm:presLayoutVars>
          <dgm:bulletEnabled val="1"/>
        </dgm:presLayoutVars>
      </dgm:prSet>
      <dgm:spPr/>
    </dgm:pt>
    <dgm:pt modelId="{70AEA008-7B36-499A-9F96-45D5CFA8FDA7}" type="pres">
      <dgm:prSet presAssocID="{E1CA11F6-36E0-45C9-8DA9-2ABB41DC365D}" presName="sp" presStyleCnt="0"/>
      <dgm:spPr/>
    </dgm:pt>
    <dgm:pt modelId="{31A6C0C8-4369-4221-980C-E007D88FF148}" type="pres">
      <dgm:prSet presAssocID="{88D9CA35-9842-4074-B293-2DA3723931C0}" presName="composite" presStyleCnt="0"/>
      <dgm:spPr/>
    </dgm:pt>
    <dgm:pt modelId="{973653D1-A8BE-4F9F-BF12-F8ADD5A51FCA}" type="pres">
      <dgm:prSet presAssocID="{88D9CA35-9842-4074-B293-2DA3723931C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1D92226-C202-4619-83C6-622F50932869}" type="pres">
      <dgm:prSet presAssocID="{88D9CA35-9842-4074-B293-2DA3723931C0}" presName="descendantText" presStyleLbl="alignAcc1" presStyleIdx="3" presStyleCnt="4" custScaleY="146043" custLinFactNeighborX="117" custLinFactNeighborY="23341">
        <dgm:presLayoutVars>
          <dgm:bulletEnabled val="1"/>
        </dgm:presLayoutVars>
      </dgm:prSet>
      <dgm:spPr/>
    </dgm:pt>
  </dgm:ptLst>
  <dgm:cxnLst>
    <dgm:cxn modelId="{7580C105-401F-45BC-B475-A68524B8DFDC}" type="presOf" srcId="{C57708FC-3564-4E9F-95D0-7A14CC8BEEEC}" destId="{706F3059-1D49-45E0-BDDA-7A5A538D8463}" srcOrd="0" destOrd="0" presId="urn:microsoft.com/office/officeart/2005/8/layout/chevron2"/>
    <dgm:cxn modelId="{05C2E60C-31A7-41DB-8B96-38D120775CCA}" type="presOf" srcId="{E3DC1033-0046-4AF3-BC24-71499DA59FB2}" destId="{A1D92226-C202-4619-83C6-622F50932869}" srcOrd="0" destOrd="0" presId="urn:microsoft.com/office/officeart/2005/8/layout/chevron2"/>
    <dgm:cxn modelId="{C6D9381B-D579-4529-B4F0-E030E8B92C2E}" srcId="{271FBACF-90CA-4450-8DDE-6B946AFCF28D}" destId="{220B6D9F-DB74-442C-ACE4-F69073D0D1DC}" srcOrd="1" destOrd="0" parTransId="{D0E46EE7-22C3-4C0C-B6C7-995090DBF298}" sibTransId="{F60B4337-9E3D-4949-9CF2-FA7CD5856F5E}"/>
    <dgm:cxn modelId="{283ED61B-E50F-4B90-BEAC-C35B39D94D6C}" type="presOf" srcId="{D956250B-D1A3-4B1E-A278-75971D497015}" destId="{A1CE4AD4-3F4F-49D1-A11A-540D7AE4A8AD}" srcOrd="0" destOrd="2" presId="urn:microsoft.com/office/officeart/2005/8/layout/chevron2"/>
    <dgm:cxn modelId="{00339B34-43AC-4D73-8D56-E3274151966B}" srcId="{88D9CA35-9842-4074-B293-2DA3723931C0}" destId="{E3DC1033-0046-4AF3-BC24-71499DA59FB2}" srcOrd="0" destOrd="0" parTransId="{18DFDB7B-A6A1-4637-BD7D-5AC9DB2A9C98}" sibTransId="{4D07875A-BEFA-4E94-8A4B-5D9E92DA21BC}"/>
    <dgm:cxn modelId="{2D4A2136-2DB7-4B84-82FD-C10AE9C47B20}" srcId="{AB6A3D24-CC71-41F5-BCBF-E9A53AC5C4D0}" destId="{0F2B446B-20FB-41DA-B237-5447BF2CFA80}" srcOrd="0" destOrd="0" parTransId="{D65C5A9C-19EB-4B2C-AB55-5DBEE95F373D}" sibTransId="{B55E02E2-A818-41A9-9E24-45FA051588DC}"/>
    <dgm:cxn modelId="{4FB99E5F-326F-4EE5-8F2E-C42864772902}" type="presOf" srcId="{0F2B446B-20FB-41DA-B237-5447BF2CFA80}" destId="{D0A06703-463E-4C2A-B0C2-622A0A48E4A1}" srcOrd="0" destOrd="0" presId="urn:microsoft.com/office/officeart/2005/8/layout/chevron2"/>
    <dgm:cxn modelId="{76E70A61-00AB-4DFF-A77C-FE187B31B1A3}" srcId="{C18B344A-7366-44C4-ADD5-BE999E4BAFE7}" destId="{C57708FC-3564-4E9F-95D0-7A14CC8BEEEC}" srcOrd="0" destOrd="0" parTransId="{D627F2D7-0FFB-4324-8740-B4CB2E571F85}" sibTransId="{BEC04B19-C9BC-4094-8012-380AB38F70C5}"/>
    <dgm:cxn modelId="{2B83BE43-26CB-4D29-B33B-2055FD6B39C1}" type="presOf" srcId="{C18B344A-7366-44C4-ADD5-BE999E4BAFE7}" destId="{E0F2E28D-17A5-44AE-A807-34C4E748F2EF}" srcOrd="0" destOrd="0" presId="urn:microsoft.com/office/officeart/2005/8/layout/chevron2"/>
    <dgm:cxn modelId="{839B5F65-954B-4593-A36E-1461FF1DC066}" srcId="{E4C46D3D-2B0A-4BF4-A4C0-B94C7A7C1105}" destId="{271FBACF-90CA-4450-8DDE-6B946AFCF28D}" srcOrd="0" destOrd="0" parTransId="{A4EEFA46-0240-40FA-B2D8-630B35F2DB19}" sibTransId="{F1001147-034F-4ED2-844D-D9DE2E948008}"/>
    <dgm:cxn modelId="{8B313347-BCC0-4A92-923D-21BD93C6E7D1}" srcId="{C18B344A-7366-44C4-ADD5-BE999E4BAFE7}" destId="{33968BC8-1824-49D9-992E-0B16F6E0A5D2}" srcOrd="1" destOrd="0" parTransId="{3EC2CC31-83AC-4BBD-8F60-FCAE707CF242}" sibTransId="{04D67147-D173-4D7D-90B9-FCC388C82366}"/>
    <dgm:cxn modelId="{B15D5A55-1C84-4B45-99B3-FFDE8FA473AD}" srcId="{271FBACF-90CA-4450-8DDE-6B946AFCF28D}" destId="{A5CB5B0F-911F-405F-9B45-868585E57D6E}" srcOrd="0" destOrd="0" parTransId="{03E0AE82-CA8A-461F-A2E3-18AC35AD83AA}" sibTransId="{FE915BD3-78D5-4608-AD01-ADAE4D61D659}"/>
    <dgm:cxn modelId="{8B670C7B-C019-4AB3-9007-ACBF5AA5DBE9}" srcId="{C18B344A-7366-44C4-ADD5-BE999E4BAFE7}" destId="{0F8A9C6C-28E5-46BA-9F3E-1B42B61C55DC}" srcOrd="2" destOrd="0" parTransId="{72B61950-6E33-41FC-8F14-AD9271763AC0}" sibTransId="{536B140B-C524-4B4E-92BB-DD89FA5280A4}"/>
    <dgm:cxn modelId="{AA073592-00FB-4A3F-93C1-AAED70BE55EC}" type="presOf" srcId="{AB6A3D24-CC71-41F5-BCBF-E9A53AC5C4D0}" destId="{14752330-6475-4946-A507-A909946FAB58}" srcOrd="0" destOrd="0" presId="urn:microsoft.com/office/officeart/2005/8/layout/chevron2"/>
    <dgm:cxn modelId="{07C6CDA4-6DD0-4A56-8BFA-E1D89DDC534D}" type="presOf" srcId="{0F8A9C6C-28E5-46BA-9F3E-1B42B61C55DC}" destId="{706F3059-1D49-45E0-BDDA-7A5A538D8463}" srcOrd="0" destOrd="2" presId="urn:microsoft.com/office/officeart/2005/8/layout/chevron2"/>
    <dgm:cxn modelId="{01DC62B6-3771-42A6-8F76-DF10D7C780FC}" srcId="{E4C46D3D-2B0A-4BF4-A4C0-B94C7A7C1105}" destId="{C18B344A-7366-44C4-ADD5-BE999E4BAFE7}" srcOrd="1" destOrd="0" parTransId="{402B9E30-8FFA-41A5-9340-0AE380D7C750}" sibTransId="{C2C26A37-0F00-4520-AC28-B231C883C4F3}"/>
    <dgm:cxn modelId="{B7523BBD-ACA5-453E-ADB1-99DAC5805AB4}" srcId="{271FBACF-90CA-4450-8DDE-6B946AFCF28D}" destId="{D956250B-D1A3-4B1E-A278-75971D497015}" srcOrd="2" destOrd="0" parTransId="{0398BEB5-B38B-438E-A81A-BCAA5756F428}" sibTransId="{4E21FECB-DE3A-46BB-A4DE-58CDCDA1B327}"/>
    <dgm:cxn modelId="{E8BEAFC8-5D02-4E93-98BC-2993C52D040A}" srcId="{E4C46D3D-2B0A-4BF4-A4C0-B94C7A7C1105}" destId="{88D9CA35-9842-4074-B293-2DA3723931C0}" srcOrd="3" destOrd="0" parTransId="{5FBBF10F-5AEC-4B0B-81E6-E682AC72ED3A}" sibTransId="{9ED0AF69-69AE-42DD-8C9E-2316E3490999}"/>
    <dgm:cxn modelId="{DE1E22CA-40EC-42F5-B567-CA597BB31048}" type="presOf" srcId="{220B6D9F-DB74-442C-ACE4-F69073D0D1DC}" destId="{A1CE4AD4-3F4F-49D1-A11A-540D7AE4A8AD}" srcOrd="0" destOrd="1" presId="urn:microsoft.com/office/officeart/2005/8/layout/chevron2"/>
    <dgm:cxn modelId="{2D0F89D1-3DBB-4E5E-BDAE-D3C462DF3A1C}" type="presOf" srcId="{271FBACF-90CA-4450-8DDE-6B946AFCF28D}" destId="{42E46823-FE62-4B14-BD77-9524FEF49D3E}" srcOrd="0" destOrd="0" presId="urn:microsoft.com/office/officeart/2005/8/layout/chevron2"/>
    <dgm:cxn modelId="{A988B8E7-B069-4EA2-827B-1506AF10EA8B}" type="presOf" srcId="{E4C46D3D-2B0A-4BF4-A4C0-B94C7A7C1105}" destId="{6BE40A9E-E2B9-4A0E-BB87-B3E99EA2D482}" srcOrd="0" destOrd="0" presId="urn:microsoft.com/office/officeart/2005/8/layout/chevron2"/>
    <dgm:cxn modelId="{E21CB2E8-1B0E-447D-90AF-F71EFF1D3EED}" type="presOf" srcId="{33968BC8-1824-49D9-992E-0B16F6E0A5D2}" destId="{706F3059-1D49-45E0-BDDA-7A5A538D8463}" srcOrd="0" destOrd="1" presId="urn:microsoft.com/office/officeart/2005/8/layout/chevron2"/>
    <dgm:cxn modelId="{D2BB38F4-43D5-44A5-A2CD-8A5FDE3C2766}" srcId="{E4C46D3D-2B0A-4BF4-A4C0-B94C7A7C1105}" destId="{AB6A3D24-CC71-41F5-BCBF-E9A53AC5C4D0}" srcOrd="2" destOrd="0" parTransId="{1CBF40D0-CF1E-4E84-8621-C8541CD1682E}" sibTransId="{E1CA11F6-36E0-45C9-8DA9-2ABB41DC365D}"/>
    <dgm:cxn modelId="{208100F6-F3C7-4EEF-8CD2-5E68B514D67C}" type="presOf" srcId="{88D9CA35-9842-4074-B293-2DA3723931C0}" destId="{973653D1-A8BE-4F9F-BF12-F8ADD5A51FCA}" srcOrd="0" destOrd="0" presId="urn:microsoft.com/office/officeart/2005/8/layout/chevron2"/>
    <dgm:cxn modelId="{7100E7F7-9889-48D4-8099-24B50306A104}" type="presOf" srcId="{A5CB5B0F-911F-405F-9B45-868585E57D6E}" destId="{A1CE4AD4-3F4F-49D1-A11A-540D7AE4A8AD}" srcOrd="0" destOrd="0" presId="urn:microsoft.com/office/officeart/2005/8/layout/chevron2"/>
    <dgm:cxn modelId="{C298D75F-6D98-4161-9E63-088B2A4BA454}" type="presParOf" srcId="{6BE40A9E-E2B9-4A0E-BB87-B3E99EA2D482}" destId="{3E05C01D-D8EC-4F56-BD2D-D9DFF8E6508E}" srcOrd="0" destOrd="0" presId="urn:microsoft.com/office/officeart/2005/8/layout/chevron2"/>
    <dgm:cxn modelId="{373E0A2F-0650-4628-9700-4B0EC9743881}" type="presParOf" srcId="{3E05C01D-D8EC-4F56-BD2D-D9DFF8E6508E}" destId="{42E46823-FE62-4B14-BD77-9524FEF49D3E}" srcOrd="0" destOrd="0" presId="urn:microsoft.com/office/officeart/2005/8/layout/chevron2"/>
    <dgm:cxn modelId="{7BEFF5A8-928E-476E-851D-49650C8465F9}" type="presParOf" srcId="{3E05C01D-D8EC-4F56-BD2D-D9DFF8E6508E}" destId="{A1CE4AD4-3F4F-49D1-A11A-540D7AE4A8AD}" srcOrd="1" destOrd="0" presId="urn:microsoft.com/office/officeart/2005/8/layout/chevron2"/>
    <dgm:cxn modelId="{A3C11295-9CE3-4B1C-92F0-2228BEFB4E31}" type="presParOf" srcId="{6BE40A9E-E2B9-4A0E-BB87-B3E99EA2D482}" destId="{0E031E35-DD8D-46AC-8955-56BA28522D7E}" srcOrd="1" destOrd="0" presId="urn:microsoft.com/office/officeart/2005/8/layout/chevron2"/>
    <dgm:cxn modelId="{D71DFA05-7433-466C-B4E8-EBA9F93B78C4}" type="presParOf" srcId="{6BE40A9E-E2B9-4A0E-BB87-B3E99EA2D482}" destId="{9496F350-743D-4C96-961B-C1E3DCDC9FC1}" srcOrd="2" destOrd="0" presId="urn:microsoft.com/office/officeart/2005/8/layout/chevron2"/>
    <dgm:cxn modelId="{02674660-D906-4BD4-9C78-1EA21BF00473}" type="presParOf" srcId="{9496F350-743D-4C96-961B-C1E3DCDC9FC1}" destId="{E0F2E28D-17A5-44AE-A807-34C4E748F2EF}" srcOrd="0" destOrd="0" presId="urn:microsoft.com/office/officeart/2005/8/layout/chevron2"/>
    <dgm:cxn modelId="{08268F55-4362-4CF8-82F5-F2A696E1B793}" type="presParOf" srcId="{9496F350-743D-4C96-961B-C1E3DCDC9FC1}" destId="{706F3059-1D49-45E0-BDDA-7A5A538D8463}" srcOrd="1" destOrd="0" presId="urn:microsoft.com/office/officeart/2005/8/layout/chevron2"/>
    <dgm:cxn modelId="{F4FC9298-0C39-40F8-B29B-3A97D7BE205A}" type="presParOf" srcId="{6BE40A9E-E2B9-4A0E-BB87-B3E99EA2D482}" destId="{64791121-5D00-4CE0-9B5D-B253643A6388}" srcOrd="3" destOrd="0" presId="urn:microsoft.com/office/officeart/2005/8/layout/chevron2"/>
    <dgm:cxn modelId="{E646D0B7-F690-4FFF-9ED2-35D95FB79F2A}" type="presParOf" srcId="{6BE40A9E-E2B9-4A0E-BB87-B3E99EA2D482}" destId="{2F67DCCA-9706-4828-8EE8-CB2DEDCAF9BF}" srcOrd="4" destOrd="0" presId="urn:microsoft.com/office/officeart/2005/8/layout/chevron2"/>
    <dgm:cxn modelId="{511DE790-C1F5-4890-BEC7-9CC7A0E9830E}" type="presParOf" srcId="{2F67DCCA-9706-4828-8EE8-CB2DEDCAF9BF}" destId="{14752330-6475-4946-A507-A909946FAB58}" srcOrd="0" destOrd="0" presId="urn:microsoft.com/office/officeart/2005/8/layout/chevron2"/>
    <dgm:cxn modelId="{96DCC529-314E-44ED-87D7-C03D6087EE17}" type="presParOf" srcId="{2F67DCCA-9706-4828-8EE8-CB2DEDCAF9BF}" destId="{D0A06703-463E-4C2A-B0C2-622A0A48E4A1}" srcOrd="1" destOrd="0" presId="urn:microsoft.com/office/officeart/2005/8/layout/chevron2"/>
    <dgm:cxn modelId="{ECCB5CB8-1EC0-4EB4-AF51-5D965110BEB6}" type="presParOf" srcId="{6BE40A9E-E2B9-4A0E-BB87-B3E99EA2D482}" destId="{70AEA008-7B36-499A-9F96-45D5CFA8FDA7}" srcOrd="5" destOrd="0" presId="urn:microsoft.com/office/officeart/2005/8/layout/chevron2"/>
    <dgm:cxn modelId="{3EB9CCA6-4405-4641-ADE0-B97AE3B995D5}" type="presParOf" srcId="{6BE40A9E-E2B9-4A0E-BB87-B3E99EA2D482}" destId="{31A6C0C8-4369-4221-980C-E007D88FF148}" srcOrd="6" destOrd="0" presId="urn:microsoft.com/office/officeart/2005/8/layout/chevron2"/>
    <dgm:cxn modelId="{F9D7D08F-C418-4186-80ED-53BDDF762E7F}" type="presParOf" srcId="{31A6C0C8-4369-4221-980C-E007D88FF148}" destId="{973653D1-A8BE-4F9F-BF12-F8ADD5A51FCA}" srcOrd="0" destOrd="0" presId="urn:microsoft.com/office/officeart/2005/8/layout/chevron2"/>
    <dgm:cxn modelId="{58787F1D-E1ED-45D3-9764-F5DBC25ABA6A}" type="presParOf" srcId="{31A6C0C8-4369-4221-980C-E007D88FF148}" destId="{A1D92226-C202-4619-83C6-622F509328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C46D3D-2B0A-4BF4-A4C0-B94C7A7C1105}" type="doc">
      <dgm:prSet loTypeId="urn:microsoft.com/office/officeart/2005/8/layout/chevron2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271FBACF-90CA-4450-8DDE-6B946AFCF28D}">
      <dgm:prSet custT="1"/>
      <dgm:spPr>
        <a:solidFill>
          <a:srgbClr val="00ADDC"/>
        </a:solidFill>
        <a:ln>
          <a:noFill/>
        </a:ln>
      </dgm:spPr>
      <dgm:t>
        <a:bodyPr/>
        <a:lstStyle/>
        <a:p>
          <a:pPr rtl="0"/>
          <a:r>
            <a:rPr lang="et-EE" sz="1200" b="1" dirty="0">
              <a:solidFill>
                <a:schemeClr val="tx1"/>
              </a:solidFill>
            </a:rPr>
            <a:t>Re</a:t>
          </a:r>
          <a:r>
            <a:rPr lang="en-GB" sz="1200" b="1" dirty="0">
              <a:solidFill>
                <a:schemeClr val="tx1"/>
              </a:solidFill>
            </a:rPr>
            <a:t>z</a:t>
          </a:r>
          <a:r>
            <a:rPr lang="et-EE" sz="1200" b="1" dirty="0">
              <a:solidFill>
                <a:schemeClr val="tx1"/>
              </a:solidFill>
            </a:rPr>
            <a:t>ult</a:t>
          </a:r>
          <a:r>
            <a:rPr lang="en-GB" sz="1200" b="1" dirty="0" err="1">
              <a:solidFill>
                <a:schemeClr val="tx1"/>
              </a:solidFill>
            </a:rPr>
            <a:t>ātu</a:t>
          </a:r>
          <a:r>
            <a:rPr lang="et-EE" sz="1200" b="1" dirty="0">
              <a:solidFill>
                <a:schemeClr val="tx1"/>
              </a:solidFill>
            </a:rPr>
            <a:t> indi</a:t>
          </a:r>
          <a:r>
            <a:rPr lang="en-GB" sz="1200" b="1" dirty="0">
              <a:solidFill>
                <a:schemeClr val="tx1"/>
              </a:solidFill>
            </a:rPr>
            <a:t>k</a:t>
          </a:r>
          <a:r>
            <a:rPr lang="et-EE" sz="1200" b="1" dirty="0">
              <a:solidFill>
                <a:schemeClr val="tx1"/>
              </a:solidFill>
            </a:rPr>
            <a:t>ator</a:t>
          </a:r>
          <a:r>
            <a:rPr lang="en-GB" sz="1200" b="1" dirty="0" err="1">
              <a:solidFill>
                <a:schemeClr val="tx1"/>
              </a:solidFill>
            </a:rPr>
            <a:t>i</a:t>
          </a:r>
          <a:endParaRPr lang="en-GB" sz="1200" b="1" dirty="0">
            <a:solidFill>
              <a:schemeClr val="tx1"/>
            </a:solidFill>
          </a:endParaRPr>
        </a:p>
      </dgm:t>
    </dgm:pt>
    <dgm:pt modelId="{A4EEFA46-0240-40FA-B2D8-630B35F2DB19}" type="parTrans" cxnId="{839B5F65-954B-4593-A36E-1461FF1DC066}">
      <dgm:prSet/>
      <dgm:spPr/>
      <dgm:t>
        <a:bodyPr/>
        <a:lstStyle/>
        <a:p>
          <a:endParaRPr lang="en-GB"/>
        </a:p>
      </dgm:t>
    </dgm:pt>
    <dgm:pt modelId="{F1001147-034F-4ED2-844D-D9DE2E948008}" type="sibTrans" cxnId="{839B5F65-954B-4593-A36E-1461FF1DC066}">
      <dgm:prSet/>
      <dgm:spPr/>
      <dgm:t>
        <a:bodyPr/>
        <a:lstStyle/>
        <a:p>
          <a:endParaRPr lang="en-GB"/>
        </a:p>
      </dgm:t>
    </dgm:pt>
    <dgm:pt modelId="{C18B344A-7366-44C4-ADD5-BE999E4BAFE7}">
      <dgm:prSet custT="1"/>
      <dgm:spPr>
        <a:solidFill>
          <a:srgbClr val="00ADDC"/>
        </a:solidFill>
        <a:ln>
          <a:noFill/>
        </a:ln>
      </dgm:spPr>
      <dgm:t>
        <a:bodyPr/>
        <a:lstStyle/>
        <a:p>
          <a:pPr rtl="0"/>
          <a:r>
            <a:rPr lang="et-EE" sz="1200" b="1" dirty="0">
              <a:solidFill>
                <a:schemeClr val="tx1"/>
              </a:solidFill>
            </a:rPr>
            <a:t>Output indi</a:t>
          </a:r>
          <a:r>
            <a:rPr lang="en-GB" sz="1200" b="1" dirty="0">
              <a:solidFill>
                <a:schemeClr val="tx1"/>
              </a:solidFill>
            </a:rPr>
            <a:t>k</a:t>
          </a:r>
          <a:r>
            <a:rPr lang="et-EE" sz="1200" b="1" dirty="0">
              <a:solidFill>
                <a:schemeClr val="tx1"/>
              </a:solidFill>
            </a:rPr>
            <a:t>ator</a:t>
          </a:r>
          <a:r>
            <a:rPr lang="en-GB" sz="1200" b="1" dirty="0" err="1">
              <a:solidFill>
                <a:schemeClr val="tx1"/>
              </a:solidFill>
            </a:rPr>
            <a:t>i</a:t>
          </a:r>
          <a:endParaRPr lang="en-GB" sz="1200" dirty="0">
            <a:solidFill>
              <a:schemeClr val="tx1"/>
            </a:solidFill>
          </a:endParaRPr>
        </a:p>
      </dgm:t>
    </dgm:pt>
    <dgm:pt modelId="{402B9E30-8FFA-41A5-9340-0AE380D7C750}" type="parTrans" cxnId="{01DC62B6-3771-42A6-8F76-DF10D7C780FC}">
      <dgm:prSet/>
      <dgm:spPr/>
      <dgm:t>
        <a:bodyPr/>
        <a:lstStyle/>
        <a:p>
          <a:endParaRPr lang="en-GB"/>
        </a:p>
      </dgm:t>
    </dgm:pt>
    <dgm:pt modelId="{C2C26A37-0F00-4520-AC28-B231C883C4F3}" type="sibTrans" cxnId="{01DC62B6-3771-42A6-8F76-DF10D7C780FC}">
      <dgm:prSet/>
      <dgm:spPr/>
      <dgm:t>
        <a:bodyPr/>
        <a:lstStyle/>
        <a:p>
          <a:endParaRPr lang="en-GB"/>
        </a:p>
      </dgm:t>
    </dgm:pt>
    <dgm:pt modelId="{D200F5C8-92F1-44A4-A274-C34CD515AC3B}">
      <dgm:prSet custT="1"/>
      <dgm:spPr>
        <a:ln>
          <a:solidFill>
            <a:srgbClr val="00ADDC"/>
          </a:solidFill>
        </a:ln>
      </dgm:spPr>
      <dgm:t>
        <a:bodyPr/>
        <a:lstStyle/>
        <a:p>
          <a:pPr rtl="0"/>
          <a:r>
            <a:rPr lang="en-GB" sz="1300" dirty="0" err="1"/>
            <a:t>Kopīgi</a:t>
          </a:r>
          <a:r>
            <a:rPr lang="en-GB" sz="1300" dirty="0"/>
            <a:t> </a:t>
          </a:r>
          <a:r>
            <a:rPr lang="en-GB" sz="1300" dirty="0" err="1"/>
            <a:t>izstrādātu</a:t>
          </a:r>
          <a:r>
            <a:rPr lang="en-GB" sz="1300" dirty="0"/>
            <a:t> </a:t>
          </a:r>
          <a:r>
            <a:rPr lang="en-GB" sz="1300" dirty="0" err="1"/>
            <a:t>risinājumu</a:t>
          </a:r>
          <a:r>
            <a:rPr lang="en-GB" sz="1300" dirty="0"/>
            <a:t> </a:t>
          </a:r>
          <a:r>
            <a:rPr lang="en-GB" sz="1300" dirty="0" err="1"/>
            <a:t>skaits</a:t>
          </a:r>
          <a:endParaRPr lang="en-GB" sz="1300" dirty="0"/>
        </a:p>
      </dgm:t>
    </dgm:pt>
    <dgm:pt modelId="{4F46F74A-79A7-40F9-BDBE-3940EC1D5BD5}" type="parTrans" cxnId="{AD436379-730E-4A34-8F22-58CC551FAE5A}">
      <dgm:prSet/>
      <dgm:spPr/>
      <dgm:t>
        <a:bodyPr/>
        <a:lstStyle/>
        <a:p>
          <a:endParaRPr lang="en-GB"/>
        </a:p>
      </dgm:t>
    </dgm:pt>
    <dgm:pt modelId="{D8250097-8B62-4DC0-85F3-3422F5883BF8}" type="sibTrans" cxnId="{AD436379-730E-4A34-8F22-58CC551FAE5A}">
      <dgm:prSet/>
      <dgm:spPr/>
      <dgm:t>
        <a:bodyPr/>
        <a:lstStyle/>
        <a:p>
          <a:endParaRPr lang="en-GB"/>
        </a:p>
      </dgm:t>
    </dgm:pt>
    <dgm:pt modelId="{AB6A3D24-CC71-41F5-BCBF-E9A53AC5C4D0}">
      <dgm:prSet custT="1"/>
      <dgm:spPr>
        <a:solidFill>
          <a:srgbClr val="00ADDC"/>
        </a:solidFill>
        <a:ln>
          <a:noFill/>
        </a:ln>
      </dgm:spPr>
      <dgm:t>
        <a:bodyPr/>
        <a:lstStyle/>
        <a:p>
          <a:pPr rtl="0"/>
          <a:r>
            <a:rPr lang="en-GB" sz="1200" dirty="0" err="1">
              <a:solidFill>
                <a:schemeClr val="tx1"/>
              </a:solidFill>
            </a:rPr>
            <a:t>Mērķa</a:t>
          </a:r>
          <a:r>
            <a:rPr lang="en-GB" sz="1200" dirty="0">
              <a:solidFill>
                <a:schemeClr val="tx1"/>
              </a:solidFill>
            </a:rPr>
            <a:t> </a:t>
          </a:r>
          <a:r>
            <a:rPr lang="en-GB" sz="1200" dirty="0" err="1">
              <a:solidFill>
                <a:schemeClr val="tx1"/>
              </a:solidFill>
            </a:rPr>
            <a:t>grupa</a:t>
          </a:r>
          <a:endParaRPr lang="en-GB" sz="1200" dirty="0">
            <a:solidFill>
              <a:schemeClr val="tx1"/>
            </a:solidFill>
          </a:endParaRPr>
        </a:p>
      </dgm:t>
    </dgm:pt>
    <dgm:pt modelId="{1CBF40D0-CF1E-4E84-8621-C8541CD1682E}" type="parTrans" cxnId="{D2BB38F4-43D5-44A5-A2CD-8A5FDE3C2766}">
      <dgm:prSet/>
      <dgm:spPr/>
      <dgm:t>
        <a:bodyPr/>
        <a:lstStyle/>
        <a:p>
          <a:endParaRPr lang="en-GB"/>
        </a:p>
      </dgm:t>
    </dgm:pt>
    <dgm:pt modelId="{E1CA11F6-36E0-45C9-8DA9-2ABB41DC365D}" type="sibTrans" cxnId="{D2BB38F4-43D5-44A5-A2CD-8A5FDE3C2766}">
      <dgm:prSet/>
      <dgm:spPr/>
      <dgm:t>
        <a:bodyPr/>
        <a:lstStyle/>
        <a:p>
          <a:endParaRPr lang="en-GB"/>
        </a:p>
      </dgm:t>
    </dgm:pt>
    <dgm:pt modelId="{0F2B446B-20FB-41DA-B237-5447BF2CFA80}">
      <dgm:prSet custT="1"/>
      <dgm:spPr>
        <a:ln>
          <a:solidFill>
            <a:srgbClr val="00ADDC"/>
          </a:solidFill>
        </a:ln>
      </dgm:spPr>
      <dgm:t>
        <a:bodyPr/>
        <a:lstStyle/>
        <a:p>
          <a:pPr rtl="0"/>
          <a:r>
            <a:rPr lang="en-GB" sz="1400" dirty="0" err="1"/>
            <a:t>Cilvēki</a:t>
          </a:r>
          <a:r>
            <a:rPr lang="en-GB" sz="1400" dirty="0"/>
            <a:t>, kas </a:t>
          </a:r>
          <a:r>
            <a:rPr lang="en-GB" sz="1400" dirty="0" err="1"/>
            <a:t>gūst</a:t>
          </a:r>
          <a:r>
            <a:rPr lang="en-GB" sz="1400" dirty="0"/>
            <a:t> </a:t>
          </a:r>
          <a:r>
            <a:rPr lang="en-GB" sz="1400" dirty="0" err="1"/>
            <a:t>labumu</a:t>
          </a:r>
          <a:r>
            <a:rPr lang="en-GB" sz="1400" dirty="0"/>
            <a:t> no </a:t>
          </a:r>
          <a:r>
            <a:rPr lang="en-GB" sz="1400" dirty="0" err="1"/>
            <a:t>uzlabotiem</a:t>
          </a:r>
          <a:r>
            <a:rPr lang="en-GB" sz="1400" dirty="0"/>
            <a:t> </a:t>
          </a:r>
          <a:r>
            <a:rPr lang="en-GB" sz="1400" dirty="0" err="1"/>
            <a:t>publiskajiem</a:t>
          </a:r>
          <a:r>
            <a:rPr lang="en-GB" sz="1400" dirty="0"/>
            <a:t> </a:t>
          </a:r>
          <a:r>
            <a:rPr lang="en-GB" sz="1400" dirty="0" err="1"/>
            <a:t>pakalpojumiem</a:t>
          </a:r>
          <a:r>
            <a:rPr lang="en-GB" sz="1400" dirty="0"/>
            <a:t> un </a:t>
          </a:r>
          <a:r>
            <a:rPr lang="en-GB" sz="1400" dirty="0" err="1"/>
            <a:t>risinājumiem</a:t>
          </a:r>
          <a:r>
            <a:rPr lang="en-GB" sz="1400" dirty="0"/>
            <a:t> </a:t>
          </a:r>
          <a:r>
            <a:rPr lang="en-GB" sz="1400" dirty="0" err="1"/>
            <a:t>publiskajā</a:t>
          </a:r>
          <a:r>
            <a:rPr lang="en-GB" sz="1400" dirty="0"/>
            <a:t> </a:t>
          </a:r>
          <a:r>
            <a:rPr lang="en-GB" sz="1400" dirty="0" err="1"/>
            <a:t>sektorā</a:t>
          </a:r>
          <a:r>
            <a:rPr lang="en-GB" sz="1400" dirty="0"/>
            <a:t> </a:t>
          </a:r>
          <a:r>
            <a:rPr lang="en-GB" sz="1400" dirty="0" err="1"/>
            <a:t>visos</a:t>
          </a:r>
          <a:r>
            <a:rPr lang="en-GB" sz="1400" dirty="0"/>
            <a:t> </a:t>
          </a:r>
          <a:r>
            <a:rPr lang="en-GB" sz="1400" dirty="0" err="1"/>
            <a:t>līmeņos</a:t>
          </a:r>
          <a:endParaRPr lang="en-GB" sz="1400" dirty="0"/>
        </a:p>
      </dgm:t>
    </dgm:pt>
    <dgm:pt modelId="{D65C5A9C-19EB-4B2C-AB55-5DBEE95F373D}" type="parTrans" cxnId="{2D4A2136-2DB7-4B84-82FD-C10AE9C47B20}">
      <dgm:prSet/>
      <dgm:spPr/>
      <dgm:t>
        <a:bodyPr/>
        <a:lstStyle/>
        <a:p>
          <a:endParaRPr lang="en-GB"/>
        </a:p>
      </dgm:t>
    </dgm:pt>
    <dgm:pt modelId="{B55E02E2-A818-41A9-9E24-45FA051588DC}" type="sibTrans" cxnId="{2D4A2136-2DB7-4B84-82FD-C10AE9C47B20}">
      <dgm:prSet/>
      <dgm:spPr/>
      <dgm:t>
        <a:bodyPr/>
        <a:lstStyle/>
        <a:p>
          <a:endParaRPr lang="en-GB"/>
        </a:p>
      </dgm:t>
    </dgm:pt>
    <dgm:pt modelId="{88D9CA35-9842-4074-B293-2DA3723931C0}">
      <dgm:prSet custT="1"/>
      <dgm:spPr>
        <a:solidFill>
          <a:srgbClr val="00ADDC"/>
        </a:solidFill>
        <a:ln>
          <a:noFill/>
        </a:ln>
      </dgm:spPr>
      <dgm:t>
        <a:bodyPr/>
        <a:lstStyle/>
        <a:p>
          <a:pPr rtl="0"/>
          <a:r>
            <a:rPr lang="et-EE" sz="1200" b="1" dirty="0">
              <a:solidFill>
                <a:schemeClr val="tx1"/>
              </a:solidFill>
            </a:rPr>
            <a:t>Poten</a:t>
          </a:r>
          <a:r>
            <a:rPr lang="en-GB" sz="1200" b="1" dirty="0" err="1">
              <a:solidFill>
                <a:schemeClr val="tx1"/>
              </a:solidFill>
            </a:rPr>
            <a:t>ciāli</a:t>
          </a:r>
          <a:br>
            <a:rPr lang="et-EE" sz="1200" b="1" dirty="0">
              <a:solidFill>
                <a:schemeClr val="tx1"/>
              </a:solidFill>
            </a:rPr>
          </a:br>
          <a:r>
            <a:rPr lang="et-EE" sz="1200" b="1" dirty="0">
              <a:solidFill>
                <a:schemeClr val="tx1"/>
              </a:solidFill>
            </a:rPr>
            <a:t>partner</a:t>
          </a:r>
          <a:r>
            <a:rPr lang="en-GB" sz="1200" b="1" dirty="0" err="1">
              <a:solidFill>
                <a:schemeClr val="tx1"/>
              </a:solidFill>
            </a:rPr>
            <a:t>i</a:t>
          </a:r>
          <a:endParaRPr lang="en-GB" sz="1200" dirty="0">
            <a:solidFill>
              <a:schemeClr val="tx1"/>
            </a:solidFill>
          </a:endParaRPr>
        </a:p>
      </dgm:t>
    </dgm:pt>
    <dgm:pt modelId="{5FBBF10F-5AEC-4B0B-81E6-E682AC72ED3A}" type="parTrans" cxnId="{E8BEAFC8-5D02-4E93-98BC-2993C52D040A}">
      <dgm:prSet/>
      <dgm:spPr/>
      <dgm:t>
        <a:bodyPr/>
        <a:lstStyle/>
        <a:p>
          <a:endParaRPr lang="en-GB"/>
        </a:p>
      </dgm:t>
    </dgm:pt>
    <dgm:pt modelId="{9ED0AF69-69AE-42DD-8C9E-2316E3490999}" type="sibTrans" cxnId="{E8BEAFC8-5D02-4E93-98BC-2993C52D040A}">
      <dgm:prSet/>
      <dgm:spPr/>
      <dgm:t>
        <a:bodyPr/>
        <a:lstStyle/>
        <a:p>
          <a:endParaRPr lang="en-GB"/>
        </a:p>
      </dgm:t>
    </dgm:pt>
    <dgm:pt modelId="{E3DC1033-0046-4AF3-BC24-71499DA59FB2}">
      <dgm:prSet custT="1"/>
      <dgm:spPr>
        <a:ln>
          <a:solidFill>
            <a:srgbClr val="00ADDC"/>
          </a:solidFill>
        </a:ln>
      </dgm:spPr>
      <dgm:t>
        <a:bodyPr/>
        <a:lstStyle/>
        <a:p>
          <a:pPr rtl="0"/>
          <a:r>
            <a:rPr lang="en-GB" sz="1400" dirty="0" err="1"/>
            <a:t>Publiskā</a:t>
          </a:r>
          <a:r>
            <a:rPr lang="en-GB" sz="1400" dirty="0"/>
            <a:t> </a:t>
          </a:r>
          <a:r>
            <a:rPr lang="en-GB" sz="1400" dirty="0" err="1"/>
            <a:t>sektora</a:t>
          </a:r>
          <a:r>
            <a:rPr lang="en-GB" sz="1400" dirty="0"/>
            <a:t> </a:t>
          </a:r>
          <a:r>
            <a:rPr lang="en-GB" sz="1400" dirty="0" err="1"/>
            <a:t>organizācijas</a:t>
          </a:r>
          <a:r>
            <a:rPr lang="en-GB" sz="1400" dirty="0"/>
            <a:t>, </a:t>
          </a:r>
          <a:r>
            <a:rPr lang="en-GB" sz="1400" dirty="0" err="1"/>
            <a:t>vietējā</a:t>
          </a:r>
          <a:r>
            <a:rPr lang="en-GB" sz="1400" dirty="0"/>
            <a:t>, </a:t>
          </a:r>
          <a:r>
            <a:rPr lang="en-GB" sz="1400" dirty="0" err="1"/>
            <a:t>reģionālā</a:t>
          </a:r>
          <a:r>
            <a:rPr lang="en-GB" sz="1400" dirty="0"/>
            <a:t> un </a:t>
          </a:r>
          <a:r>
            <a:rPr lang="en-GB" sz="1400" dirty="0" err="1"/>
            <a:t>nacionālā</a:t>
          </a:r>
          <a:r>
            <a:rPr lang="en-GB" sz="1400" dirty="0"/>
            <a:t> </a:t>
          </a:r>
          <a:r>
            <a:rPr lang="en-GB" sz="1400" dirty="0" err="1"/>
            <a:t>līmenī</a:t>
          </a:r>
          <a:r>
            <a:rPr lang="en-GB" sz="1400" dirty="0"/>
            <a:t>. </a:t>
          </a:r>
        </a:p>
      </dgm:t>
    </dgm:pt>
    <dgm:pt modelId="{18DFDB7B-A6A1-4637-BD7D-5AC9DB2A9C98}" type="parTrans" cxnId="{00339B34-43AC-4D73-8D56-E3274151966B}">
      <dgm:prSet/>
      <dgm:spPr/>
      <dgm:t>
        <a:bodyPr/>
        <a:lstStyle/>
        <a:p>
          <a:endParaRPr lang="en-GB"/>
        </a:p>
      </dgm:t>
    </dgm:pt>
    <dgm:pt modelId="{4D07875A-BEFA-4E94-8A4B-5D9E92DA21BC}" type="sibTrans" cxnId="{00339B34-43AC-4D73-8D56-E3274151966B}">
      <dgm:prSet/>
      <dgm:spPr/>
      <dgm:t>
        <a:bodyPr/>
        <a:lstStyle/>
        <a:p>
          <a:endParaRPr lang="en-GB"/>
        </a:p>
      </dgm:t>
    </dgm:pt>
    <dgm:pt modelId="{A5CB5B0F-911F-405F-9B45-868585E57D6E}">
      <dgm:prSet custT="1"/>
      <dgm:spPr>
        <a:ln>
          <a:solidFill>
            <a:srgbClr val="00ADDC"/>
          </a:solidFill>
        </a:ln>
      </dgm:spPr>
      <dgm:t>
        <a:bodyPr/>
        <a:lstStyle/>
        <a:p>
          <a:pPr>
            <a:buNone/>
          </a:pPr>
          <a:r>
            <a:rPr lang="en-GB" sz="1300" b="1" dirty="0">
              <a:solidFill>
                <a:srgbClr val="FF0000"/>
              </a:solidFill>
            </a:rPr>
            <a:t>  </a:t>
          </a:r>
          <a:r>
            <a:rPr lang="et-EE" sz="1300" b="1" dirty="0">
              <a:solidFill>
                <a:srgbClr val="FF0000"/>
              </a:solidFill>
            </a:rPr>
            <a:t>1. </a:t>
          </a:r>
          <a:r>
            <a:rPr lang="en-GB" sz="1300" b="1" dirty="0" err="1">
              <a:solidFill>
                <a:srgbClr val="FF0000"/>
              </a:solidFill>
            </a:rPr>
            <a:t>Jauni</a:t>
          </a:r>
          <a:r>
            <a:rPr lang="en-GB" sz="1300" b="1" dirty="0">
              <a:solidFill>
                <a:srgbClr val="FF0000"/>
              </a:solidFill>
            </a:rPr>
            <a:t> </a:t>
          </a:r>
          <a:r>
            <a:rPr lang="en-GB" sz="1300" b="1" dirty="0" err="1">
              <a:solidFill>
                <a:srgbClr val="FF0000"/>
              </a:solidFill>
            </a:rPr>
            <a:t>kopīgi</a:t>
          </a:r>
          <a:r>
            <a:rPr lang="en-GB" sz="1300" b="1" dirty="0">
              <a:solidFill>
                <a:srgbClr val="FF0000"/>
              </a:solidFill>
            </a:rPr>
            <a:t> </a:t>
          </a:r>
          <a:r>
            <a:rPr lang="en-GB" sz="1300" b="1" dirty="0" err="1">
              <a:solidFill>
                <a:srgbClr val="FF0000"/>
              </a:solidFill>
            </a:rPr>
            <a:t>publiskie</a:t>
          </a:r>
          <a:r>
            <a:rPr lang="en-GB" sz="1300" b="1" dirty="0">
              <a:solidFill>
                <a:srgbClr val="FF0000"/>
              </a:solidFill>
            </a:rPr>
            <a:t> </a:t>
          </a:r>
          <a:r>
            <a:rPr lang="en-GB" sz="1300" b="1" dirty="0" err="1">
              <a:solidFill>
                <a:srgbClr val="FF0000"/>
              </a:solidFill>
            </a:rPr>
            <a:t>pakalpojumi</a:t>
          </a:r>
          <a:r>
            <a:rPr lang="en-GB" sz="1300" b="1" dirty="0">
              <a:solidFill>
                <a:srgbClr val="FF0000"/>
              </a:solidFill>
            </a:rPr>
            <a:t> </a:t>
          </a:r>
          <a:r>
            <a:rPr lang="en-GB" sz="1300" b="1" dirty="0" err="1">
              <a:solidFill>
                <a:srgbClr val="FF0000"/>
              </a:solidFill>
            </a:rPr>
            <a:t>vai</a:t>
          </a:r>
          <a:r>
            <a:rPr lang="en-GB" sz="1300" b="1" dirty="0">
              <a:solidFill>
                <a:srgbClr val="FF0000"/>
              </a:solidFill>
            </a:rPr>
            <a:t> </a:t>
          </a:r>
          <a:r>
            <a:rPr lang="en-GB" sz="1300" b="1" dirty="0" err="1">
              <a:solidFill>
                <a:srgbClr val="FF0000"/>
              </a:solidFill>
            </a:rPr>
            <a:t>digitalizēti</a:t>
          </a:r>
          <a:r>
            <a:rPr lang="en-GB" sz="1300" b="1" dirty="0">
              <a:solidFill>
                <a:srgbClr val="FF0000"/>
              </a:solidFill>
            </a:rPr>
            <a:t> </a:t>
          </a:r>
          <a:r>
            <a:rPr lang="en-GB" sz="1300" b="1" dirty="0" err="1">
              <a:solidFill>
                <a:srgbClr val="FF0000"/>
              </a:solidFill>
            </a:rPr>
            <a:t>pakalpojumi</a:t>
          </a:r>
          <a:r>
            <a:rPr lang="et-EE" sz="1300" b="1" dirty="0">
              <a:solidFill>
                <a:srgbClr val="FF0000"/>
              </a:solidFill>
            </a:rPr>
            <a:t> (</a:t>
          </a:r>
          <a:r>
            <a:rPr lang="en-GB" sz="1300" b="1" dirty="0" err="1">
              <a:solidFill>
                <a:srgbClr val="FF0000"/>
              </a:solidFill>
            </a:rPr>
            <a:t>regulārie</a:t>
          </a:r>
          <a:r>
            <a:rPr lang="en-GB" sz="1300" b="1" dirty="0">
              <a:solidFill>
                <a:srgbClr val="FF0000"/>
              </a:solidFill>
            </a:rPr>
            <a:t> </a:t>
          </a:r>
          <a:r>
            <a:rPr lang="en-GB" sz="1300" b="1" dirty="0" err="1">
              <a:solidFill>
                <a:srgbClr val="FF0000"/>
              </a:solidFill>
            </a:rPr>
            <a:t>projekti</a:t>
          </a:r>
          <a:r>
            <a:rPr lang="et-EE" sz="1300" b="1" dirty="0">
              <a:solidFill>
                <a:srgbClr val="FF0000"/>
              </a:solidFill>
            </a:rPr>
            <a:t>)</a:t>
          </a:r>
          <a:r>
            <a:rPr lang="et-EE" sz="1300" b="1" dirty="0">
              <a:solidFill>
                <a:srgbClr val="FF0000"/>
              </a:solidFill>
              <a:latin typeface="Trebuchet MS" panose="020B0603020202020204"/>
            </a:rPr>
            <a:t> </a:t>
          </a:r>
          <a:br>
            <a:rPr lang="et-EE" sz="1300" b="1" dirty="0">
              <a:solidFill>
                <a:srgbClr val="FF0000"/>
              </a:solidFill>
              <a:latin typeface="Trebuchet MS" panose="020B0603020202020204"/>
            </a:rPr>
          </a:br>
          <a:r>
            <a:rPr lang="et-EE" sz="1600" b="1" dirty="0">
              <a:solidFill>
                <a:srgbClr val="FF0000"/>
              </a:solidFill>
              <a:latin typeface="Trebuchet MS" panose="020B0603020202020204"/>
            </a:rPr>
            <a:t>2. </a:t>
          </a:r>
          <a:r>
            <a:rPr lang="en-GB" sz="1600" b="1" dirty="0" err="1">
              <a:solidFill>
                <a:srgbClr val="FF0000"/>
              </a:solidFill>
              <a:latin typeface="Trebuchet MS" panose="020B0603020202020204"/>
            </a:rPr>
            <a:t>Jauni</a:t>
          </a:r>
          <a:r>
            <a:rPr lang="en-GB" sz="1600" b="1" dirty="0">
              <a:solidFill>
                <a:srgbClr val="FF0000"/>
              </a:solidFill>
              <a:latin typeface="Trebuchet MS" panose="020B0603020202020204"/>
            </a:rPr>
            <a:t> </a:t>
          </a:r>
          <a:r>
            <a:rPr lang="en-GB" sz="1600" b="1" dirty="0" err="1">
              <a:solidFill>
                <a:srgbClr val="FF0000"/>
              </a:solidFill>
              <a:latin typeface="Trebuchet MS" panose="020B0603020202020204"/>
            </a:rPr>
            <a:t>praktiski</a:t>
          </a:r>
          <a:r>
            <a:rPr lang="en-GB" sz="1600" b="1" dirty="0">
              <a:solidFill>
                <a:srgbClr val="FF0000"/>
              </a:solidFill>
              <a:latin typeface="Trebuchet MS" panose="020B0603020202020204"/>
            </a:rPr>
            <a:t> </a:t>
          </a:r>
          <a:r>
            <a:rPr lang="en-GB" sz="1600" b="1" dirty="0" err="1">
              <a:solidFill>
                <a:srgbClr val="FF0000"/>
              </a:solidFill>
              <a:latin typeface="Trebuchet MS" panose="020B0603020202020204"/>
            </a:rPr>
            <a:t>risinājumi</a:t>
          </a:r>
          <a:r>
            <a:rPr lang="en-GB" sz="1600" b="1" dirty="0">
              <a:solidFill>
                <a:srgbClr val="FF0000"/>
              </a:solidFill>
              <a:latin typeface="Trebuchet MS" panose="020B0603020202020204"/>
            </a:rPr>
            <a:t> </a:t>
          </a:r>
          <a:r>
            <a:rPr lang="en-GB" sz="1600" b="1" dirty="0" err="1">
              <a:solidFill>
                <a:srgbClr val="FF0000"/>
              </a:solidFill>
              <a:latin typeface="Trebuchet MS" panose="020B0603020202020204"/>
            </a:rPr>
            <a:t>publisko</a:t>
          </a:r>
          <a:r>
            <a:rPr lang="en-GB" sz="1600" b="1" dirty="0">
              <a:solidFill>
                <a:srgbClr val="FF0000"/>
              </a:solidFill>
              <a:latin typeface="Trebuchet MS" panose="020B0603020202020204"/>
            </a:rPr>
            <a:t> </a:t>
          </a:r>
          <a:r>
            <a:rPr lang="en-GB" sz="1600" b="1" dirty="0" err="1">
              <a:solidFill>
                <a:srgbClr val="FF0000"/>
              </a:solidFill>
              <a:latin typeface="Trebuchet MS" panose="020B0603020202020204"/>
            </a:rPr>
            <a:t>pakalpojumu</a:t>
          </a:r>
          <a:r>
            <a:rPr lang="en-GB" sz="1600" b="1" dirty="0">
              <a:solidFill>
                <a:srgbClr val="FF0000"/>
              </a:solidFill>
              <a:latin typeface="Trebuchet MS" panose="020B0603020202020204"/>
            </a:rPr>
            <a:t> </a:t>
          </a:r>
          <a:r>
            <a:rPr lang="en-GB" sz="1600" b="1" dirty="0" err="1">
              <a:solidFill>
                <a:srgbClr val="FF0000"/>
              </a:solidFill>
              <a:latin typeface="Trebuchet MS" panose="020B0603020202020204"/>
            </a:rPr>
            <a:t>uzlabošanai</a:t>
          </a:r>
          <a:r>
            <a:rPr lang="et-EE" sz="1600" b="1" dirty="0">
              <a:solidFill>
                <a:srgbClr val="FF0000"/>
              </a:solidFill>
            </a:rPr>
            <a:t> </a:t>
          </a:r>
          <a:r>
            <a:rPr lang="et-EE" sz="1600" b="1" dirty="0">
              <a:solidFill>
                <a:srgbClr val="FF0000"/>
              </a:solidFill>
              <a:highlight>
                <a:srgbClr val="FFFF00"/>
              </a:highlight>
            </a:rPr>
            <a:t>(</a:t>
          </a:r>
          <a:r>
            <a:rPr lang="en-GB" sz="1600" b="1" dirty="0" err="1">
              <a:solidFill>
                <a:srgbClr val="FF0000"/>
              </a:solidFill>
              <a:highlight>
                <a:srgbClr val="FFFF00"/>
              </a:highlight>
            </a:rPr>
            <a:t>mazie</a:t>
          </a:r>
          <a:r>
            <a:rPr lang="en-GB" sz="1600" b="1" dirty="0">
              <a:solidFill>
                <a:srgbClr val="FF0000"/>
              </a:solidFill>
              <a:highlight>
                <a:srgbClr val="FFFF00"/>
              </a:highlight>
            </a:rPr>
            <a:t> </a:t>
          </a:r>
          <a:r>
            <a:rPr lang="en-GB" sz="1600" b="1" dirty="0" err="1">
              <a:solidFill>
                <a:srgbClr val="FF0000"/>
              </a:solidFill>
              <a:highlight>
                <a:srgbClr val="FFFF00"/>
              </a:highlight>
            </a:rPr>
            <a:t>projekti</a:t>
          </a:r>
          <a:r>
            <a:rPr lang="et-EE" sz="1600" b="1" dirty="0">
              <a:solidFill>
                <a:srgbClr val="FF0000"/>
              </a:solidFill>
              <a:highlight>
                <a:srgbClr val="FFFF00"/>
              </a:highlight>
            </a:rPr>
            <a:t>)</a:t>
          </a:r>
          <a:endParaRPr lang="en-GB" sz="1600" b="1" dirty="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03E0AE82-CA8A-461F-A2E3-18AC35AD83AA}" type="parTrans" cxnId="{B15D5A55-1C84-4B45-99B3-FFDE8FA473AD}">
      <dgm:prSet/>
      <dgm:spPr/>
      <dgm:t>
        <a:bodyPr/>
        <a:lstStyle/>
        <a:p>
          <a:endParaRPr lang="en-GB"/>
        </a:p>
      </dgm:t>
    </dgm:pt>
    <dgm:pt modelId="{FE915BD3-78D5-4608-AD01-ADAE4D61D659}" type="sibTrans" cxnId="{B15D5A55-1C84-4B45-99B3-FFDE8FA473AD}">
      <dgm:prSet/>
      <dgm:spPr/>
      <dgm:t>
        <a:bodyPr/>
        <a:lstStyle/>
        <a:p>
          <a:endParaRPr lang="en-GB"/>
        </a:p>
      </dgm:t>
    </dgm:pt>
    <dgm:pt modelId="{DFBE8B2B-E302-4A6F-B41D-6C9431A1EC80}">
      <dgm:prSet custT="1"/>
      <dgm:spPr>
        <a:ln>
          <a:solidFill>
            <a:srgbClr val="00ADDC"/>
          </a:solidFill>
        </a:ln>
      </dgm:spPr>
      <dgm:t>
        <a:bodyPr/>
        <a:lstStyle/>
        <a:p>
          <a:pPr rtl="0"/>
          <a:r>
            <a:rPr lang="en-GB" sz="1300" dirty="0" err="1"/>
            <a:t>Pārrobežu</a:t>
          </a:r>
          <a:r>
            <a:rPr lang="en-GB" sz="1300" dirty="0"/>
            <a:t> </a:t>
          </a:r>
          <a:r>
            <a:rPr lang="en-GB" sz="1300" dirty="0" err="1"/>
            <a:t>sadarbībā</a:t>
          </a:r>
          <a:r>
            <a:rPr lang="en-GB" sz="1300" dirty="0"/>
            <a:t> </a:t>
          </a:r>
          <a:r>
            <a:rPr lang="en-GB" sz="1300" dirty="0" err="1"/>
            <a:t>iesaistīto</a:t>
          </a:r>
          <a:r>
            <a:rPr lang="en-GB" sz="1300" dirty="0"/>
            <a:t> </a:t>
          </a:r>
          <a:r>
            <a:rPr lang="en-GB" sz="1300" dirty="0" err="1"/>
            <a:t>organizāciju</a:t>
          </a:r>
          <a:r>
            <a:rPr lang="en-GB" sz="1300" dirty="0"/>
            <a:t> </a:t>
          </a:r>
          <a:r>
            <a:rPr lang="en-GB" sz="1300" dirty="0" err="1"/>
            <a:t>skaits</a:t>
          </a:r>
          <a:endParaRPr lang="en-GB" sz="1300" dirty="0"/>
        </a:p>
      </dgm:t>
    </dgm:pt>
    <dgm:pt modelId="{48C66488-2A3B-4C2D-9F63-BA26472D396C}" type="parTrans" cxnId="{170D3773-34B3-4468-94D4-02B8D3E4CBA8}">
      <dgm:prSet/>
      <dgm:spPr/>
      <dgm:t>
        <a:bodyPr/>
        <a:lstStyle/>
        <a:p>
          <a:endParaRPr lang="en-GB"/>
        </a:p>
      </dgm:t>
    </dgm:pt>
    <dgm:pt modelId="{0018D813-AC5B-4D5F-B4B1-CD49C97CE87B}" type="sibTrans" cxnId="{170D3773-34B3-4468-94D4-02B8D3E4CBA8}">
      <dgm:prSet/>
      <dgm:spPr/>
      <dgm:t>
        <a:bodyPr/>
        <a:lstStyle/>
        <a:p>
          <a:endParaRPr lang="en-GB"/>
        </a:p>
      </dgm:t>
    </dgm:pt>
    <dgm:pt modelId="{65F1A618-2529-473E-99E6-F18B2ECEC751}">
      <dgm:prSet custT="1"/>
      <dgm:spPr>
        <a:ln>
          <a:solidFill>
            <a:srgbClr val="00ADDC"/>
          </a:solidFill>
        </a:ln>
      </dgm:spPr>
      <dgm:t>
        <a:bodyPr/>
        <a:lstStyle/>
        <a:p>
          <a:pPr rtl="0"/>
          <a:r>
            <a:rPr lang="en-GB" sz="1300" dirty="0" err="1"/>
            <a:t>Projekta</a:t>
          </a:r>
          <a:r>
            <a:rPr lang="en-GB" sz="1300" dirty="0"/>
            <a:t> </a:t>
          </a:r>
          <a:r>
            <a:rPr lang="en-GB" sz="1300" dirty="0" err="1"/>
            <a:t>aktivitātēs</a:t>
          </a:r>
          <a:r>
            <a:rPr lang="en-GB" sz="1300" dirty="0"/>
            <a:t> </a:t>
          </a:r>
          <a:r>
            <a:rPr lang="en-GB" sz="1300" dirty="0" err="1"/>
            <a:t>iesaistīto</a:t>
          </a:r>
          <a:r>
            <a:rPr lang="en-GB" sz="1300" dirty="0"/>
            <a:t> </a:t>
          </a:r>
          <a:r>
            <a:rPr lang="en-GB" sz="1300" dirty="0" err="1"/>
            <a:t>organizāciju</a:t>
          </a:r>
          <a:r>
            <a:rPr lang="en-GB" sz="1300" dirty="0"/>
            <a:t> un </a:t>
          </a:r>
          <a:r>
            <a:rPr lang="en-GB" sz="1300" dirty="0" err="1"/>
            <a:t>uzņēmumu</a:t>
          </a:r>
          <a:r>
            <a:rPr lang="en-GB" sz="1300" dirty="0"/>
            <a:t> </a:t>
          </a:r>
          <a:r>
            <a:rPr lang="en-GB" sz="1300" dirty="0" err="1"/>
            <a:t>skaits</a:t>
          </a:r>
          <a:endParaRPr lang="en-GB" sz="1300" dirty="0"/>
        </a:p>
      </dgm:t>
    </dgm:pt>
    <dgm:pt modelId="{13F1C0EE-D76B-4A20-ABB5-88C4622C60A4}" type="parTrans" cxnId="{3639537F-4B98-4459-BEF0-7930AE65A4EE}">
      <dgm:prSet/>
      <dgm:spPr/>
      <dgm:t>
        <a:bodyPr/>
        <a:lstStyle/>
        <a:p>
          <a:endParaRPr lang="fi-FI"/>
        </a:p>
      </dgm:t>
    </dgm:pt>
    <dgm:pt modelId="{88F98CBF-D114-4805-B7DB-025B09D647C7}" type="sibTrans" cxnId="{3639537F-4B98-4459-BEF0-7930AE65A4EE}">
      <dgm:prSet/>
      <dgm:spPr/>
      <dgm:t>
        <a:bodyPr/>
        <a:lstStyle/>
        <a:p>
          <a:endParaRPr lang="fi-FI"/>
        </a:p>
      </dgm:t>
    </dgm:pt>
    <dgm:pt modelId="{6BE40A9E-E2B9-4A0E-BB87-B3E99EA2D482}" type="pres">
      <dgm:prSet presAssocID="{E4C46D3D-2B0A-4BF4-A4C0-B94C7A7C1105}" presName="linearFlow" presStyleCnt="0">
        <dgm:presLayoutVars>
          <dgm:dir/>
          <dgm:animLvl val="lvl"/>
          <dgm:resizeHandles val="exact"/>
        </dgm:presLayoutVars>
      </dgm:prSet>
      <dgm:spPr/>
    </dgm:pt>
    <dgm:pt modelId="{3E05C01D-D8EC-4F56-BD2D-D9DFF8E6508E}" type="pres">
      <dgm:prSet presAssocID="{271FBACF-90CA-4450-8DDE-6B946AFCF28D}" presName="composite" presStyleCnt="0"/>
      <dgm:spPr/>
    </dgm:pt>
    <dgm:pt modelId="{42E46823-FE62-4B14-BD77-9524FEF49D3E}" type="pres">
      <dgm:prSet presAssocID="{271FBACF-90CA-4450-8DDE-6B946AFCF28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1CE4AD4-3F4F-49D1-A11A-540D7AE4A8AD}" type="pres">
      <dgm:prSet presAssocID="{271FBACF-90CA-4450-8DDE-6B946AFCF28D}" presName="descendantText" presStyleLbl="alignAcc1" presStyleIdx="0" presStyleCnt="4" custLinFactNeighborX="1068" custLinFactNeighborY="5564">
        <dgm:presLayoutVars>
          <dgm:bulletEnabled val="1"/>
        </dgm:presLayoutVars>
      </dgm:prSet>
      <dgm:spPr/>
    </dgm:pt>
    <dgm:pt modelId="{0E031E35-DD8D-46AC-8955-56BA28522D7E}" type="pres">
      <dgm:prSet presAssocID="{F1001147-034F-4ED2-844D-D9DE2E948008}" presName="sp" presStyleCnt="0"/>
      <dgm:spPr/>
    </dgm:pt>
    <dgm:pt modelId="{9496F350-743D-4C96-961B-C1E3DCDC9FC1}" type="pres">
      <dgm:prSet presAssocID="{C18B344A-7366-44C4-ADD5-BE999E4BAFE7}" presName="composite" presStyleCnt="0"/>
      <dgm:spPr/>
    </dgm:pt>
    <dgm:pt modelId="{E0F2E28D-17A5-44AE-A807-34C4E748F2EF}" type="pres">
      <dgm:prSet presAssocID="{C18B344A-7366-44C4-ADD5-BE999E4BAFE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06F3059-1D49-45E0-BDDA-7A5A538D8463}" type="pres">
      <dgm:prSet presAssocID="{C18B344A-7366-44C4-ADD5-BE999E4BAFE7}" presName="descendantText" presStyleLbl="alignAcc1" presStyleIdx="1" presStyleCnt="4" custScaleY="132977" custLinFactNeighborX="0">
        <dgm:presLayoutVars>
          <dgm:bulletEnabled val="1"/>
        </dgm:presLayoutVars>
      </dgm:prSet>
      <dgm:spPr/>
    </dgm:pt>
    <dgm:pt modelId="{64791121-5D00-4CE0-9B5D-B253643A6388}" type="pres">
      <dgm:prSet presAssocID="{C2C26A37-0F00-4520-AC28-B231C883C4F3}" presName="sp" presStyleCnt="0"/>
      <dgm:spPr/>
    </dgm:pt>
    <dgm:pt modelId="{2F67DCCA-9706-4828-8EE8-CB2DEDCAF9BF}" type="pres">
      <dgm:prSet presAssocID="{AB6A3D24-CC71-41F5-BCBF-E9A53AC5C4D0}" presName="composite" presStyleCnt="0"/>
      <dgm:spPr/>
    </dgm:pt>
    <dgm:pt modelId="{14752330-6475-4946-A507-A909946FAB58}" type="pres">
      <dgm:prSet presAssocID="{AB6A3D24-CC71-41F5-BCBF-E9A53AC5C4D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0A06703-463E-4C2A-B0C2-622A0A48E4A1}" type="pres">
      <dgm:prSet presAssocID="{AB6A3D24-CC71-41F5-BCBF-E9A53AC5C4D0}" presName="descendantText" presStyleLbl="alignAcc1" presStyleIdx="2" presStyleCnt="4">
        <dgm:presLayoutVars>
          <dgm:bulletEnabled val="1"/>
        </dgm:presLayoutVars>
      </dgm:prSet>
      <dgm:spPr/>
    </dgm:pt>
    <dgm:pt modelId="{70AEA008-7B36-499A-9F96-45D5CFA8FDA7}" type="pres">
      <dgm:prSet presAssocID="{E1CA11F6-36E0-45C9-8DA9-2ABB41DC365D}" presName="sp" presStyleCnt="0"/>
      <dgm:spPr/>
    </dgm:pt>
    <dgm:pt modelId="{31A6C0C8-4369-4221-980C-E007D88FF148}" type="pres">
      <dgm:prSet presAssocID="{88D9CA35-9842-4074-B293-2DA3723931C0}" presName="composite" presStyleCnt="0"/>
      <dgm:spPr/>
    </dgm:pt>
    <dgm:pt modelId="{973653D1-A8BE-4F9F-BF12-F8ADD5A51FCA}" type="pres">
      <dgm:prSet presAssocID="{88D9CA35-9842-4074-B293-2DA3723931C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1D92226-C202-4619-83C6-622F50932869}" type="pres">
      <dgm:prSet presAssocID="{88D9CA35-9842-4074-B293-2DA3723931C0}" presName="descendantText" presStyleLbl="alignAcc1" presStyleIdx="3" presStyleCnt="4" custScaleY="80160">
        <dgm:presLayoutVars>
          <dgm:bulletEnabled val="1"/>
        </dgm:presLayoutVars>
      </dgm:prSet>
      <dgm:spPr/>
    </dgm:pt>
  </dgm:ptLst>
  <dgm:cxnLst>
    <dgm:cxn modelId="{23757A07-E483-4453-BB68-90421CB28822}" type="presOf" srcId="{DFBE8B2B-E302-4A6F-B41D-6C9431A1EC80}" destId="{706F3059-1D49-45E0-BDDA-7A5A538D8463}" srcOrd="0" destOrd="2" presId="urn:microsoft.com/office/officeart/2005/8/layout/chevron2"/>
    <dgm:cxn modelId="{0EA8B41D-484B-453D-99B9-652555E1A290}" type="presOf" srcId="{0F2B446B-20FB-41DA-B237-5447BF2CFA80}" destId="{D0A06703-463E-4C2A-B0C2-622A0A48E4A1}" srcOrd="0" destOrd="0" presId="urn:microsoft.com/office/officeart/2005/8/layout/chevron2"/>
    <dgm:cxn modelId="{82B0472A-6F90-42A7-B6D1-3452986A258D}" type="presOf" srcId="{D200F5C8-92F1-44A4-A274-C34CD515AC3B}" destId="{706F3059-1D49-45E0-BDDA-7A5A538D8463}" srcOrd="0" destOrd="0" presId="urn:microsoft.com/office/officeart/2005/8/layout/chevron2"/>
    <dgm:cxn modelId="{00339B34-43AC-4D73-8D56-E3274151966B}" srcId="{88D9CA35-9842-4074-B293-2DA3723931C0}" destId="{E3DC1033-0046-4AF3-BC24-71499DA59FB2}" srcOrd="0" destOrd="0" parTransId="{18DFDB7B-A6A1-4637-BD7D-5AC9DB2A9C98}" sibTransId="{4D07875A-BEFA-4E94-8A4B-5D9E92DA21BC}"/>
    <dgm:cxn modelId="{2D4A2136-2DB7-4B84-82FD-C10AE9C47B20}" srcId="{AB6A3D24-CC71-41F5-BCBF-E9A53AC5C4D0}" destId="{0F2B446B-20FB-41DA-B237-5447BF2CFA80}" srcOrd="0" destOrd="0" parTransId="{D65C5A9C-19EB-4B2C-AB55-5DBEE95F373D}" sibTransId="{B55E02E2-A818-41A9-9E24-45FA051588DC}"/>
    <dgm:cxn modelId="{0F81B964-F65C-4EA0-AD8F-7E061007126B}" type="presOf" srcId="{A5CB5B0F-911F-405F-9B45-868585E57D6E}" destId="{A1CE4AD4-3F4F-49D1-A11A-540D7AE4A8AD}" srcOrd="0" destOrd="0" presId="urn:microsoft.com/office/officeart/2005/8/layout/chevron2"/>
    <dgm:cxn modelId="{839B5F65-954B-4593-A36E-1461FF1DC066}" srcId="{E4C46D3D-2B0A-4BF4-A4C0-B94C7A7C1105}" destId="{271FBACF-90CA-4450-8DDE-6B946AFCF28D}" srcOrd="0" destOrd="0" parTransId="{A4EEFA46-0240-40FA-B2D8-630B35F2DB19}" sibTransId="{F1001147-034F-4ED2-844D-D9DE2E948008}"/>
    <dgm:cxn modelId="{29971C68-831C-435E-AC0F-06912F459562}" type="presOf" srcId="{E3DC1033-0046-4AF3-BC24-71499DA59FB2}" destId="{A1D92226-C202-4619-83C6-622F50932869}" srcOrd="0" destOrd="0" presId="urn:microsoft.com/office/officeart/2005/8/layout/chevron2"/>
    <dgm:cxn modelId="{170D3773-34B3-4468-94D4-02B8D3E4CBA8}" srcId="{C18B344A-7366-44C4-ADD5-BE999E4BAFE7}" destId="{DFBE8B2B-E302-4A6F-B41D-6C9431A1EC80}" srcOrd="2" destOrd="0" parTransId="{48C66488-2A3B-4C2D-9F63-BA26472D396C}" sibTransId="{0018D813-AC5B-4D5F-B4B1-CD49C97CE87B}"/>
    <dgm:cxn modelId="{B15D5A55-1C84-4B45-99B3-FFDE8FA473AD}" srcId="{271FBACF-90CA-4450-8DDE-6B946AFCF28D}" destId="{A5CB5B0F-911F-405F-9B45-868585E57D6E}" srcOrd="0" destOrd="0" parTransId="{03E0AE82-CA8A-461F-A2E3-18AC35AD83AA}" sibTransId="{FE915BD3-78D5-4608-AD01-ADAE4D61D659}"/>
    <dgm:cxn modelId="{AD436379-730E-4A34-8F22-58CC551FAE5A}" srcId="{C18B344A-7366-44C4-ADD5-BE999E4BAFE7}" destId="{D200F5C8-92F1-44A4-A274-C34CD515AC3B}" srcOrd="0" destOrd="0" parTransId="{4F46F74A-79A7-40F9-BDBE-3940EC1D5BD5}" sibTransId="{D8250097-8B62-4DC0-85F3-3422F5883BF8}"/>
    <dgm:cxn modelId="{3639537F-4B98-4459-BEF0-7930AE65A4EE}" srcId="{C18B344A-7366-44C4-ADD5-BE999E4BAFE7}" destId="{65F1A618-2529-473E-99E6-F18B2ECEC751}" srcOrd="1" destOrd="0" parTransId="{13F1C0EE-D76B-4A20-ABB5-88C4622C60A4}" sibTransId="{88F98CBF-D114-4805-B7DB-025B09D647C7}"/>
    <dgm:cxn modelId="{01DC62B6-3771-42A6-8F76-DF10D7C780FC}" srcId="{E4C46D3D-2B0A-4BF4-A4C0-B94C7A7C1105}" destId="{C18B344A-7366-44C4-ADD5-BE999E4BAFE7}" srcOrd="1" destOrd="0" parTransId="{402B9E30-8FFA-41A5-9340-0AE380D7C750}" sibTransId="{C2C26A37-0F00-4520-AC28-B231C883C4F3}"/>
    <dgm:cxn modelId="{204E94B9-F0D6-467D-B088-EAE140762F9B}" type="presOf" srcId="{AB6A3D24-CC71-41F5-BCBF-E9A53AC5C4D0}" destId="{14752330-6475-4946-A507-A909946FAB58}" srcOrd="0" destOrd="0" presId="urn:microsoft.com/office/officeart/2005/8/layout/chevron2"/>
    <dgm:cxn modelId="{A82576BA-C6F3-43D2-B78B-30FDAFDD63D9}" type="presOf" srcId="{271FBACF-90CA-4450-8DDE-6B946AFCF28D}" destId="{42E46823-FE62-4B14-BD77-9524FEF49D3E}" srcOrd="0" destOrd="0" presId="urn:microsoft.com/office/officeart/2005/8/layout/chevron2"/>
    <dgm:cxn modelId="{D96FD8C7-7E88-4773-B090-0752B298F526}" type="presOf" srcId="{65F1A618-2529-473E-99E6-F18B2ECEC751}" destId="{706F3059-1D49-45E0-BDDA-7A5A538D8463}" srcOrd="0" destOrd="1" presId="urn:microsoft.com/office/officeart/2005/8/layout/chevron2"/>
    <dgm:cxn modelId="{E8BEAFC8-5D02-4E93-98BC-2993C52D040A}" srcId="{E4C46D3D-2B0A-4BF4-A4C0-B94C7A7C1105}" destId="{88D9CA35-9842-4074-B293-2DA3723931C0}" srcOrd="3" destOrd="0" parTransId="{5FBBF10F-5AEC-4B0B-81E6-E682AC72ED3A}" sibTransId="{9ED0AF69-69AE-42DD-8C9E-2316E3490999}"/>
    <dgm:cxn modelId="{2BCD8BE9-DD40-4049-8391-6FC2B185B5B3}" type="presOf" srcId="{88D9CA35-9842-4074-B293-2DA3723931C0}" destId="{973653D1-A8BE-4F9F-BF12-F8ADD5A51FCA}" srcOrd="0" destOrd="0" presId="urn:microsoft.com/office/officeart/2005/8/layout/chevron2"/>
    <dgm:cxn modelId="{9E112CEC-25E0-4909-ADB9-1751596B5977}" type="presOf" srcId="{C18B344A-7366-44C4-ADD5-BE999E4BAFE7}" destId="{E0F2E28D-17A5-44AE-A807-34C4E748F2EF}" srcOrd="0" destOrd="0" presId="urn:microsoft.com/office/officeart/2005/8/layout/chevron2"/>
    <dgm:cxn modelId="{D2BB38F4-43D5-44A5-A2CD-8A5FDE3C2766}" srcId="{E4C46D3D-2B0A-4BF4-A4C0-B94C7A7C1105}" destId="{AB6A3D24-CC71-41F5-BCBF-E9A53AC5C4D0}" srcOrd="2" destOrd="0" parTransId="{1CBF40D0-CF1E-4E84-8621-C8541CD1682E}" sibTransId="{E1CA11F6-36E0-45C9-8DA9-2ABB41DC365D}"/>
    <dgm:cxn modelId="{4D2705FB-7A7E-4E6B-AA8E-96DFBD6518FB}" type="presOf" srcId="{E4C46D3D-2B0A-4BF4-A4C0-B94C7A7C1105}" destId="{6BE40A9E-E2B9-4A0E-BB87-B3E99EA2D482}" srcOrd="0" destOrd="0" presId="urn:microsoft.com/office/officeart/2005/8/layout/chevron2"/>
    <dgm:cxn modelId="{7E6E4515-EA5A-434E-B4A0-784F47D28877}" type="presParOf" srcId="{6BE40A9E-E2B9-4A0E-BB87-B3E99EA2D482}" destId="{3E05C01D-D8EC-4F56-BD2D-D9DFF8E6508E}" srcOrd="0" destOrd="0" presId="urn:microsoft.com/office/officeart/2005/8/layout/chevron2"/>
    <dgm:cxn modelId="{8AB2ACC9-5349-4A9E-B6FD-F465691F5E9B}" type="presParOf" srcId="{3E05C01D-D8EC-4F56-BD2D-D9DFF8E6508E}" destId="{42E46823-FE62-4B14-BD77-9524FEF49D3E}" srcOrd="0" destOrd="0" presId="urn:microsoft.com/office/officeart/2005/8/layout/chevron2"/>
    <dgm:cxn modelId="{105D378E-E2E7-4425-8DFA-D3994DE32A47}" type="presParOf" srcId="{3E05C01D-D8EC-4F56-BD2D-D9DFF8E6508E}" destId="{A1CE4AD4-3F4F-49D1-A11A-540D7AE4A8AD}" srcOrd="1" destOrd="0" presId="urn:microsoft.com/office/officeart/2005/8/layout/chevron2"/>
    <dgm:cxn modelId="{E25646FC-BE4A-42BB-9362-BB8B2E2DA721}" type="presParOf" srcId="{6BE40A9E-E2B9-4A0E-BB87-B3E99EA2D482}" destId="{0E031E35-DD8D-46AC-8955-56BA28522D7E}" srcOrd="1" destOrd="0" presId="urn:microsoft.com/office/officeart/2005/8/layout/chevron2"/>
    <dgm:cxn modelId="{BAA731BC-A27F-43ED-99AA-0E12EAAE2DF4}" type="presParOf" srcId="{6BE40A9E-E2B9-4A0E-BB87-B3E99EA2D482}" destId="{9496F350-743D-4C96-961B-C1E3DCDC9FC1}" srcOrd="2" destOrd="0" presId="urn:microsoft.com/office/officeart/2005/8/layout/chevron2"/>
    <dgm:cxn modelId="{EB0373EF-CDF1-4582-9919-EEF0A780EE23}" type="presParOf" srcId="{9496F350-743D-4C96-961B-C1E3DCDC9FC1}" destId="{E0F2E28D-17A5-44AE-A807-34C4E748F2EF}" srcOrd="0" destOrd="0" presId="urn:microsoft.com/office/officeart/2005/8/layout/chevron2"/>
    <dgm:cxn modelId="{630A42E4-6857-4C69-9102-92747F52C067}" type="presParOf" srcId="{9496F350-743D-4C96-961B-C1E3DCDC9FC1}" destId="{706F3059-1D49-45E0-BDDA-7A5A538D8463}" srcOrd="1" destOrd="0" presId="urn:microsoft.com/office/officeart/2005/8/layout/chevron2"/>
    <dgm:cxn modelId="{78B4249D-F99F-4A8E-9963-984767899FBC}" type="presParOf" srcId="{6BE40A9E-E2B9-4A0E-BB87-B3E99EA2D482}" destId="{64791121-5D00-4CE0-9B5D-B253643A6388}" srcOrd="3" destOrd="0" presId="urn:microsoft.com/office/officeart/2005/8/layout/chevron2"/>
    <dgm:cxn modelId="{97254F16-08AB-423C-B224-33A19CF4E3B9}" type="presParOf" srcId="{6BE40A9E-E2B9-4A0E-BB87-B3E99EA2D482}" destId="{2F67DCCA-9706-4828-8EE8-CB2DEDCAF9BF}" srcOrd="4" destOrd="0" presId="urn:microsoft.com/office/officeart/2005/8/layout/chevron2"/>
    <dgm:cxn modelId="{6B611C75-E361-4010-A5C9-BCA6C847197F}" type="presParOf" srcId="{2F67DCCA-9706-4828-8EE8-CB2DEDCAF9BF}" destId="{14752330-6475-4946-A507-A909946FAB58}" srcOrd="0" destOrd="0" presId="urn:microsoft.com/office/officeart/2005/8/layout/chevron2"/>
    <dgm:cxn modelId="{7235CEA3-7543-4B13-A222-2DC75A93F367}" type="presParOf" srcId="{2F67DCCA-9706-4828-8EE8-CB2DEDCAF9BF}" destId="{D0A06703-463E-4C2A-B0C2-622A0A48E4A1}" srcOrd="1" destOrd="0" presId="urn:microsoft.com/office/officeart/2005/8/layout/chevron2"/>
    <dgm:cxn modelId="{5C8511CD-2024-4069-BE6A-7013CAB0A015}" type="presParOf" srcId="{6BE40A9E-E2B9-4A0E-BB87-B3E99EA2D482}" destId="{70AEA008-7B36-499A-9F96-45D5CFA8FDA7}" srcOrd="5" destOrd="0" presId="urn:microsoft.com/office/officeart/2005/8/layout/chevron2"/>
    <dgm:cxn modelId="{D559B9E9-B5B6-4E31-8533-40C02D5C92B6}" type="presParOf" srcId="{6BE40A9E-E2B9-4A0E-BB87-B3E99EA2D482}" destId="{31A6C0C8-4369-4221-980C-E007D88FF148}" srcOrd="6" destOrd="0" presId="urn:microsoft.com/office/officeart/2005/8/layout/chevron2"/>
    <dgm:cxn modelId="{3279BA84-7ED0-414B-A7D7-37BFD3CF04EB}" type="presParOf" srcId="{31A6C0C8-4369-4221-980C-E007D88FF148}" destId="{973653D1-A8BE-4F9F-BF12-F8ADD5A51FCA}" srcOrd="0" destOrd="0" presId="urn:microsoft.com/office/officeart/2005/8/layout/chevron2"/>
    <dgm:cxn modelId="{0C414FB5-73EE-487A-BC1A-2BDC365918E9}" type="presParOf" srcId="{31A6C0C8-4369-4221-980C-E007D88FF148}" destId="{A1D92226-C202-4619-83C6-622F509328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575B8-0E2E-4062-8767-DD5E514D73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EED426-B612-4849-926E-710ABAB57F04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et-EE" sz="1100" b="1" dirty="0">
              <a:solidFill>
                <a:schemeClr val="tx2"/>
              </a:solidFill>
              <a:latin typeface="+mj-lt"/>
            </a:rPr>
            <a:t>INNOV</a:t>
          </a:r>
          <a:r>
            <a:rPr lang="en-GB" sz="1100" b="1" dirty="0">
              <a:solidFill>
                <a:schemeClr val="tx2"/>
              </a:solidFill>
              <a:latin typeface="+mj-lt"/>
            </a:rPr>
            <a:t>ATĪVA </a:t>
          </a:r>
          <a:r>
            <a:rPr lang="en-FI" sz="1100" b="1" dirty="0">
              <a:solidFill>
                <a:schemeClr val="tx2"/>
              </a:solidFill>
              <a:latin typeface="+mj-lt"/>
            </a:rPr>
            <a:t>UZ</a:t>
          </a:r>
          <a:r>
            <a:rPr lang="en-GB" sz="1100" b="1" dirty="0">
              <a:solidFill>
                <a:schemeClr val="tx2"/>
              </a:solidFill>
              <a:latin typeface="+mj-lt"/>
            </a:rPr>
            <a:t>ŅĒMĒJDARBĪBAS ATTĪSTĪBA</a:t>
          </a:r>
          <a:endParaRPr lang="en-US" sz="1100" dirty="0">
            <a:solidFill>
              <a:schemeClr val="tx2"/>
            </a:solidFill>
            <a:latin typeface="+mj-lt"/>
          </a:endParaRPr>
        </a:p>
      </dgm:t>
    </dgm:pt>
    <dgm:pt modelId="{6BC893F2-4AB7-4189-AFB3-0AC8052CB112}" type="parTrans" cxnId="{BBD87C05-839D-4C40-914E-45CFBCB92F4C}">
      <dgm:prSet/>
      <dgm:spPr/>
      <dgm:t>
        <a:bodyPr/>
        <a:lstStyle/>
        <a:p>
          <a:endParaRPr lang="en-US"/>
        </a:p>
      </dgm:t>
    </dgm:pt>
    <dgm:pt modelId="{35E8BCE9-402F-45E8-B7D1-C7E8C50DE0B6}" type="sibTrans" cxnId="{BBD87C05-839D-4C40-914E-45CFBCB92F4C}">
      <dgm:prSet/>
      <dgm:spPr/>
      <dgm:t>
        <a:bodyPr/>
        <a:lstStyle/>
        <a:p>
          <a:endParaRPr lang="en-US"/>
        </a:p>
      </dgm:t>
    </dgm:pt>
    <dgm:pt modelId="{CEB5897B-D812-46BE-AD7D-95AADFE70238}" type="pres">
      <dgm:prSet presAssocID="{257575B8-0E2E-4062-8767-DD5E514D7387}" presName="linear" presStyleCnt="0">
        <dgm:presLayoutVars>
          <dgm:animLvl val="lvl"/>
          <dgm:resizeHandles val="exact"/>
        </dgm:presLayoutVars>
      </dgm:prSet>
      <dgm:spPr/>
    </dgm:pt>
    <dgm:pt modelId="{8192C06E-D1E4-495E-8C56-34FFEC7CC906}" type="pres">
      <dgm:prSet presAssocID="{27EED426-B612-4849-926E-710ABAB57F04}" presName="parentText" presStyleLbl="node1" presStyleIdx="0" presStyleCnt="1" custLinFactNeighborX="10749" custLinFactNeighborY="607">
        <dgm:presLayoutVars>
          <dgm:chMax val="0"/>
          <dgm:bulletEnabled val="1"/>
        </dgm:presLayoutVars>
      </dgm:prSet>
      <dgm:spPr/>
    </dgm:pt>
  </dgm:ptLst>
  <dgm:cxnLst>
    <dgm:cxn modelId="{BBD87C05-839D-4C40-914E-45CFBCB92F4C}" srcId="{257575B8-0E2E-4062-8767-DD5E514D7387}" destId="{27EED426-B612-4849-926E-710ABAB57F04}" srcOrd="0" destOrd="0" parTransId="{6BC893F2-4AB7-4189-AFB3-0AC8052CB112}" sibTransId="{35E8BCE9-402F-45E8-B7D1-C7E8C50DE0B6}"/>
    <dgm:cxn modelId="{22F7B345-E0B7-4350-BDFE-86A0E91AE773}" type="presOf" srcId="{257575B8-0E2E-4062-8767-DD5E514D7387}" destId="{CEB5897B-D812-46BE-AD7D-95AADFE70238}" srcOrd="0" destOrd="0" presId="urn:microsoft.com/office/officeart/2005/8/layout/vList2"/>
    <dgm:cxn modelId="{573F2989-C791-4A81-B81D-ABAC087D03DB}" type="presOf" srcId="{27EED426-B612-4849-926E-710ABAB57F04}" destId="{8192C06E-D1E4-495E-8C56-34FFEC7CC906}" srcOrd="0" destOrd="0" presId="urn:microsoft.com/office/officeart/2005/8/layout/vList2"/>
    <dgm:cxn modelId="{F8DAEAB7-8848-4F7C-B5ED-A038DDC244ED}" type="presParOf" srcId="{CEB5897B-D812-46BE-AD7D-95AADFE70238}" destId="{8192C06E-D1E4-495E-8C56-34FFEC7CC9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F4BB63-D535-4BFB-9C6E-6B7771BB37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ABB38-C083-4D9C-A795-BA8F3CECC20C}">
      <dgm:prSet custT="1"/>
      <dgm:spPr>
        <a:noFill/>
        <a:ln>
          <a:noFill/>
        </a:ln>
      </dgm:spPr>
      <dgm:t>
        <a:bodyPr/>
        <a:lstStyle/>
        <a:p>
          <a:pPr algn="ctr" rtl="0"/>
          <a:r>
            <a:rPr lang="en-GB" sz="1100" b="1" dirty="0">
              <a:solidFill>
                <a:schemeClr val="tx2"/>
              </a:solidFill>
              <a:latin typeface="+mj-lt"/>
            </a:rPr>
            <a:t>UZLABOTA VIDES UN RESURSU IZMANTOŠANA</a:t>
          </a:r>
          <a:endParaRPr lang="en-US" sz="1100" dirty="0">
            <a:solidFill>
              <a:schemeClr val="tx2"/>
            </a:solidFill>
            <a:latin typeface="+mj-lt"/>
          </a:endParaRPr>
        </a:p>
      </dgm:t>
    </dgm:pt>
    <dgm:pt modelId="{53C12AAC-D636-4B64-9BEE-3114B6D2F0E1}" type="parTrans" cxnId="{19281629-E9FE-4071-930D-9E23EF1A48B8}">
      <dgm:prSet/>
      <dgm:spPr/>
      <dgm:t>
        <a:bodyPr/>
        <a:lstStyle/>
        <a:p>
          <a:endParaRPr lang="en-US"/>
        </a:p>
      </dgm:t>
    </dgm:pt>
    <dgm:pt modelId="{490A067E-37AF-4C98-8973-B6FAF5B7CFC1}" type="sibTrans" cxnId="{19281629-E9FE-4071-930D-9E23EF1A48B8}">
      <dgm:prSet/>
      <dgm:spPr/>
      <dgm:t>
        <a:bodyPr/>
        <a:lstStyle/>
        <a:p>
          <a:endParaRPr lang="en-US"/>
        </a:p>
      </dgm:t>
    </dgm:pt>
    <dgm:pt modelId="{96502445-C344-49DF-A415-00AE1549E043}" type="pres">
      <dgm:prSet presAssocID="{B1F4BB63-D535-4BFB-9C6E-6B7771BB37BA}" presName="linear" presStyleCnt="0">
        <dgm:presLayoutVars>
          <dgm:animLvl val="lvl"/>
          <dgm:resizeHandles val="exact"/>
        </dgm:presLayoutVars>
      </dgm:prSet>
      <dgm:spPr/>
    </dgm:pt>
    <dgm:pt modelId="{7EE68948-B092-48A9-B1A6-C1B43FAAA6BB}" type="pres">
      <dgm:prSet presAssocID="{C32ABB38-C083-4D9C-A795-BA8F3CECC20C}" presName="parentText" presStyleLbl="node1" presStyleIdx="0" presStyleCnt="1" custScaleY="233197">
        <dgm:presLayoutVars>
          <dgm:chMax val="0"/>
          <dgm:bulletEnabled val="1"/>
        </dgm:presLayoutVars>
      </dgm:prSet>
      <dgm:spPr/>
    </dgm:pt>
  </dgm:ptLst>
  <dgm:cxnLst>
    <dgm:cxn modelId="{19281629-E9FE-4071-930D-9E23EF1A48B8}" srcId="{B1F4BB63-D535-4BFB-9C6E-6B7771BB37BA}" destId="{C32ABB38-C083-4D9C-A795-BA8F3CECC20C}" srcOrd="0" destOrd="0" parTransId="{53C12AAC-D636-4B64-9BEE-3114B6D2F0E1}" sibTransId="{490A067E-37AF-4C98-8973-B6FAF5B7CFC1}"/>
    <dgm:cxn modelId="{0304D43B-B724-48B8-B1F3-FBD42DAF9440}" type="presOf" srcId="{C32ABB38-C083-4D9C-A795-BA8F3CECC20C}" destId="{7EE68948-B092-48A9-B1A6-C1B43FAAA6BB}" srcOrd="0" destOrd="0" presId="urn:microsoft.com/office/officeart/2005/8/layout/vList2"/>
    <dgm:cxn modelId="{C2DE6D40-41B5-452A-9169-E2B6742868BD}" type="presOf" srcId="{B1F4BB63-D535-4BFB-9C6E-6B7771BB37BA}" destId="{96502445-C344-49DF-A415-00AE1549E043}" srcOrd="0" destOrd="0" presId="urn:microsoft.com/office/officeart/2005/8/layout/vList2"/>
    <dgm:cxn modelId="{92C66A06-F1DF-468F-B948-08721C0FF7FF}" type="presParOf" srcId="{96502445-C344-49DF-A415-00AE1549E043}" destId="{7EE68948-B092-48A9-B1A6-C1B43FAAA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270F4C-F39B-4B2D-86C6-F806A389B9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CCB22F-51BF-4A92-8724-3F4FBF8E93FA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pPr algn="ctr"/>
          <a:r>
            <a:rPr lang="en-GB" sz="1100" b="1" noProof="0" dirty="0">
              <a:ln/>
              <a:solidFill>
                <a:schemeClr val="tx2"/>
              </a:solidFill>
            </a:rPr>
            <a:t>UZLABOTI PUBLISKIE PAKALPOJUMI</a:t>
          </a:r>
        </a:p>
      </dgm:t>
    </dgm:pt>
    <dgm:pt modelId="{F5A5858C-D80F-409E-91D3-39B9DA729062}" type="parTrans" cxnId="{D5051477-0027-4B5B-881E-ADCEF0662196}">
      <dgm:prSet/>
      <dgm:spPr/>
      <dgm:t>
        <a:bodyPr/>
        <a:lstStyle/>
        <a:p>
          <a:endParaRPr lang="en-GB"/>
        </a:p>
      </dgm:t>
    </dgm:pt>
    <dgm:pt modelId="{736EA1AD-FFD8-4F73-B3E6-5968F2E73A09}" type="sibTrans" cxnId="{D5051477-0027-4B5B-881E-ADCEF0662196}">
      <dgm:prSet/>
      <dgm:spPr/>
      <dgm:t>
        <a:bodyPr/>
        <a:lstStyle/>
        <a:p>
          <a:endParaRPr lang="en-GB"/>
        </a:p>
      </dgm:t>
    </dgm:pt>
    <dgm:pt modelId="{4100CFA4-4A3A-4DB8-A7B7-53141679AAF3}" type="pres">
      <dgm:prSet presAssocID="{77270F4C-F39B-4B2D-86C6-F806A389B9CF}" presName="linear" presStyleCnt="0">
        <dgm:presLayoutVars>
          <dgm:animLvl val="lvl"/>
          <dgm:resizeHandles val="exact"/>
        </dgm:presLayoutVars>
      </dgm:prSet>
      <dgm:spPr/>
    </dgm:pt>
    <dgm:pt modelId="{31BF2B73-07D3-4594-B4FF-479CD117F135}" type="pres">
      <dgm:prSet presAssocID="{56CCB22F-51BF-4A92-8724-3F4FBF8E93F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ECBF16D-3CFD-42EC-B49D-873AC3A46363}" type="presOf" srcId="{56CCB22F-51BF-4A92-8724-3F4FBF8E93FA}" destId="{31BF2B73-07D3-4594-B4FF-479CD117F135}" srcOrd="0" destOrd="0" presId="urn:microsoft.com/office/officeart/2005/8/layout/vList2"/>
    <dgm:cxn modelId="{D5051477-0027-4B5B-881E-ADCEF0662196}" srcId="{77270F4C-F39B-4B2D-86C6-F806A389B9CF}" destId="{56CCB22F-51BF-4A92-8724-3F4FBF8E93FA}" srcOrd="0" destOrd="0" parTransId="{F5A5858C-D80F-409E-91D3-39B9DA729062}" sibTransId="{736EA1AD-FFD8-4F73-B3E6-5968F2E73A09}"/>
    <dgm:cxn modelId="{3170C08C-8D10-47E1-A865-A58769D6DE71}" type="presOf" srcId="{77270F4C-F39B-4B2D-86C6-F806A389B9CF}" destId="{4100CFA4-4A3A-4DB8-A7B7-53141679AAF3}" srcOrd="0" destOrd="0" presId="urn:microsoft.com/office/officeart/2005/8/layout/vList2"/>
    <dgm:cxn modelId="{4107FF81-2F61-4618-811A-B29225E65F77}" type="presParOf" srcId="{4100CFA4-4A3A-4DB8-A7B7-53141679AAF3}" destId="{31BF2B73-07D3-4594-B4FF-479CD117F1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E5D7B7-0C5F-4F33-935B-5AE99964FC3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856408-3CB4-4653-AA8D-D2E5F4E430EF}">
      <dgm:prSet custT="1"/>
      <dgm:spPr>
        <a:solidFill>
          <a:srgbClr val="18BAA8"/>
        </a:solidFill>
      </dgm:spPr>
      <dgm:t>
        <a:bodyPr/>
        <a:lstStyle/>
        <a:p>
          <a:pPr algn="l" rtl="0"/>
          <a:r>
            <a:rPr lang="et-EE" sz="1400" dirty="0">
              <a:solidFill>
                <a:schemeClr val="tx1"/>
              </a:solidFill>
            </a:rPr>
            <a:t>1. </a:t>
          </a:r>
          <a:r>
            <a:rPr lang="en-GB" sz="1400" dirty="0" err="1">
              <a:solidFill>
                <a:schemeClr val="tx1"/>
              </a:solidFill>
            </a:rPr>
            <a:t>Lielāki</a:t>
          </a:r>
          <a:r>
            <a:rPr lang="en-GB" sz="1400" dirty="0">
              <a:solidFill>
                <a:schemeClr val="tx1"/>
              </a:solidFill>
            </a:rPr>
            <a:t> MVU </a:t>
          </a:r>
          <a:r>
            <a:rPr lang="en-GB" sz="1400" dirty="0" err="1">
              <a:solidFill>
                <a:schemeClr val="tx1"/>
              </a:solidFill>
            </a:rPr>
            <a:t>eksporta</a:t>
          </a:r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err="1">
              <a:solidFill>
                <a:schemeClr val="tx1"/>
              </a:solidFill>
            </a:rPr>
            <a:t>apjomi</a:t>
          </a:r>
          <a:endParaRPr lang="et-EE" sz="1400" dirty="0">
            <a:solidFill>
              <a:schemeClr val="tx1"/>
            </a:solidFill>
          </a:endParaRPr>
        </a:p>
      </dgm:t>
    </dgm:pt>
    <dgm:pt modelId="{8B69A2A0-7F9C-47D8-A659-5A22A5EC372B}" type="parTrans" cxnId="{329313B1-4DDE-4912-AEA6-8C6C9B867099}">
      <dgm:prSet/>
      <dgm:spPr/>
      <dgm:t>
        <a:bodyPr/>
        <a:lstStyle/>
        <a:p>
          <a:endParaRPr lang="en-US" sz="1200"/>
        </a:p>
      </dgm:t>
    </dgm:pt>
    <dgm:pt modelId="{AFAA0074-EBD6-41C6-9303-F9E221289392}" type="sibTrans" cxnId="{329313B1-4DDE-4912-AEA6-8C6C9B867099}">
      <dgm:prSet/>
      <dgm:spPr/>
      <dgm:t>
        <a:bodyPr/>
        <a:lstStyle/>
        <a:p>
          <a:endParaRPr lang="en-US" sz="1200"/>
        </a:p>
      </dgm:t>
    </dgm:pt>
    <dgm:pt modelId="{4F5C8D62-A143-4F36-8D50-40E9CD998E2D}">
      <dgm:prSet custT="1"/>
      <dgm:spPr>
        <a:solidFill>
          <a:srgbClr val="18BAA8"/>
        </a:solidFill>
      </dgm:spPr>
      <dgm:t>
        <a:bodyPr/>
        <a:lstStyle/>
        <a:p>
          <a:pPr algn="l" rtl="0"/>
          <a:r>
            <a:rPr lang="et-EE" sz="1400" kern="1200" dirty="0">
              <a:solidFill>
                <a:schemeClr val="tx1"/>
              </a:solidFill>
            </a:rPr>
            <a:t>2. </a:t>
          </a:r>
          <a:r>
            <a:rPr lang="lv-LV" sz="1400" kern="1200" dirty="0">
              <a:solidFill>
                <a:srgbClr val="000000"/>
              </a:solidFill>
              <a:latin typeface="Trebuchet MS" panose="020B0603020202020204"/>
              <a:ea typeface="+mn-ea"/>
              <a:cs typeface="+mn-cs"/>
            </a:rPr>
            <a:t>Vairāk jaunu paplašinātas izaugsmes uzņēmumu</a:t>
          </a:r>
          <a:endParaRPr lang="en-US" sz="1400" kern="1200" dirty="0">
            <a:solidFill>
              <a:srgbClr val="000000"/>
            </a:solidFill>
            <a:latin typeface="Trebuchet MS" panose="020B0603020202020204"/>
            <a:ea typeface="+mn-ea"/>
            <a:cs typeface="+mn-cs"/>
          </a:endParaRPr>
        </a:p>
      </dgm:t>
    </dgm:pt>
    <dgm:pt modelId="{20C06755-E84E-4930-8B25-0F7576FAFBA3}" type="parTrans" cxnId="{FEA06DA8-1819-43E9-9D7D-E811B43CB8FB}">
      <dgm:prSet/>
      <dgm:spPr/>
      <dgm:t>
        <a:bodyPr/>
        <a:lstStyle/>
        <a:p>
          <a:endParaRPr lang="en-US" sz="1200"/>
        </a:p>
      </dgm:t>
    </dgm:pt>
    <dgm:pt modelId="{2981842B-DC30-4BBE-B148-C369B82AFFED}" type="sibTrans" cxnId="{FEA06DA8-1819-43E9-9D7D-E811B43CB8FB}">
      <dgm:prSet/>
      <dgm:spPr/>
      <dgm:t>
        <a:bodyPr/>
        <a:lstStyle/>
        <a:p>
          <a:endParaRPr lang="en-US" sz="1200"/>
        </a:p>
      </dgm:t>
    </dgm:pt>
    <dgm:pt modelId="{BCF260D9-9EF7-4DD0-9FDE-264167F050FA}" type="pres">
      <dgm:prSet presAssocID="{A9E5D7B7-0C5F-4F33-935B-5AE99964FC3D}" presName="diagram" presStyleCnt="0">
        <dgm:presLayoutVars>
          <dgm:dir/>
          <dgm:resizeHandles val="exact"/>
        </dgm:presLayoutVars>
      </dgm:prSet>
      <dgm:spPr/>
    </dgm:pt>
    <dgm:pt modelId="{2DD3C402-6F14-4EAE-9636-716D657484E9}" type="pres">
      <dgm:prSet presAssocID="{A3856408-3CB4-4653-AA8D-D2E5F4E430EF}" presName="node" presStyleLbl="node1" presStyleIdx="0" presStyleCnt="2" custScaleX="147725" custScaleY="93417" custLinFactNeighborX="113" custLinFactNeighborY="-11827">
        <dgm:presLayoutVars>
          <dgm:bulletEnabled val="1"/>
        </dgm:presLayoutVars>
      </dgm:prSet>
      <dgm:spPr/>
    </dgm:pt>
    <dgm:pt modelId="{C1621203-0E9C-400F-BB9A-0B859613AF70}" type="pres">
      <dgm:prSet presAssocID="{AFAA0074-EBD6-41C6-9303-F9E221289392}" presName="sibTrans" presStyleCnt="0"/>
      <dgm:spPr/>
    </dgm:pt>
    <dgm:pt modelId="{43C80625-C770-4004-8D19-4AAA1D6D33C7}" type="pres">
      <dgm:prSet presAssocID="{4F5C8D62-A143-4F36-8D50-40E9CD998E2D}" presName="node" presStyleLbl="node1" presStyleIdx="1" presStyleCnt="2" custScaleX="149920" custScaleY="93417" custLinFactNeighborX="-995" custLinFactNeighborY="-9512">
        <dgm:presLayoutVars>
          <dgm:bulletEnabled val="1"/>
        </dgm:presLayoutVars>
      </dgm:prSet>
      <dgm:spPr/>
    </dgm:pt>
  </dgm:ptLst>
  <dgm:cxnLst>
    <dgm:cxn modelId="{FEA06DA8-1819-43E9-9D7D-E811B43CB8FB}" srcId="{A9E5D7B7-0C5F-4F33-935B-5AE99964FC3D}" destId="{4F5C8D62-A143-4F36-8D50-40E9CD998E2D}" srcOrd="1" destOrd="0" parTransId="{20C06755-E84E-4930-8B25-0F7576FAFBA3}" sibTransId="{2981842B-DC30-4BBE-B148-C369B82AFFED}"/>
    <dgm:cxn modelId="{355B4BAC-1EA8-4EDF-B425-B0182E2F0DE1}" type="presOf" srcId="{4F5C8D62-A143-4F36-8D50-40E9CD998E2D}" destId="{43C80625-C770-4004-8D19-4AAA1D6D33C7}" srcOrd="0" destOrd="0" presId="urn:microsoft.com/office/officeart/2005/8/layout/default"/>
    <dgm:cxn modelId="{329313B1-4DDE-4912-AEA6-8C6C9B867099}" srcId="{A9E5D7B7-0C5F-4F33-935B-5AE99964FC3D}" destId="{A3856408-3CB4-4653-AA8D-D2E5F4E430EF}" srcOrd="0" destOrd="0" parTransId="{8B69A2A0-7F9C-47D8-A659-5A22A5EC372B}" sibTransId="{AFAA0074-EBD6-41C6-9303-F9E221289392}"/>
    <dgm:cxn modelId="{2CC51CBC-F209-4F8D-B883-FE5BD11AF661}" type="presOf" srcId="{A3856408-3CB4-4653-AA8D-D2E5F4E430EF}" destId="{2DD3C402-6F14-4EAE-9636-716D657484E9}" srcOrd="0" destOrd="0" presId="urn:microsoft.com/office/officeart/2005/8/layout/default"/>
    <dgm:cxn modelId="{2A4AC2C7-832D-4E69-9C42-FE2AC2C1C1C7}" type="presOf" srcId="{A9E5D7B7-0C5F-4F33-935B-5AE99964FC3D}" destId="{BCF260D9-9EF7-4DD0-9FDE-264167F050FA}" srcOrd="0" destOrd="0" presId="urn:microsoft.com/office/officeart/2005/8/layout/default"/>
    <dgm:cxn modelId="{3515CA75-246F-4083-9BE6-80FCF00F9B37}" type="presParOf" srcId="{BCF260D9-9EF7-4DD0-9FDE-264167F050FA}" destId="{2DD3C402-6F14-4EAE-9636-716D657484E9}" srcOrd="0" destOrd="0" presId="urn:microsoft.com/office/officeart/2005/8/layout/default"/>
    <dgm:cxn modelId="{0280D8D8-571E-4426-9DA5-B38E7B7CAB33}" type="presParOf" srcId="{BCF260D9-9EF7-4DD0-9FDE-264167F050FA}" destId="{C1621203-0E9C-400F-BB9A-0B859613AF70}" srcOrd="1" destOrd="0" presId="urn:microsoft.com/office/officeart/2005/8/layout/default"/>
    <dgm:cxn modelId="{CAAD0B75-1FC8-4FAB-A662-915D3FA02BC4}" type="presParOf" srcId="{BCF260D9-9EF7-4DD0-9FDE-264167F050FA}" destId="{43C80625-C770-4004-8D19-4AAA1D6D33C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D50955-4439-42C5-A862-59961EFCF30F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A09112E-2C9B-458F-8000-B96E93DFC5C8}">
      <dgm:prSet custT="1"/>
      <dgm:spPr>
        <a:solidFill>
          <a:srgbClr val="9ACA3C"/>
        </a:solidFill>
      </dgm:spPr>
      <dgm:t>
        <a:bodyPr/>
        <a:lstStyle/>
        <a:p>
          <a:pPr algn="l" rtl="0"/>
          <a:r>
            <a:rPr lang="en-GB" sz="1400" noProof="0" dirty="0">
              <a:solidFill>
                <a:schemeClr val="tx1"/>
              </a:solidFill>
            </a:rPr>
            <a:t>3. </a:t>
          </a:r>
          <a:r>
            <a:rPr lang="en-GB" sz="1400" noProof="0" dirty="0" err="1">
              <a:solidFill>
                <a:schemeClr val="tx1"/>
              </a:solidFill>
            </a:rPr>
            <a:t>Kopīgie</a:t>
          </a:r>
          <a:r>
            <a:rPr lang="en-GB" sz="1400" noProof="0" dirty="0">
              <a:solidFill>
                <a:schemeClr val="tx1"/>
              </a:solidFill>
            </a:rPr>
            <a:t> </a:t>
          </a:r>
          <a:r>
            <a:rPr lang="en-GB" sz="1400" noProof="0" dirty="0" err="1">
              <a:solidFill>
                <a:schemeClr val="tx1"/>
              </a:solidFill>
            </a:rPr>
            <a:t>aprites</a:t>
          </a:r>
          <a:r>
            <a:rPr lang="en-GB" sz="1400" noProof="0" dirty="0">
              <a:solidFill>
                <a:schemeClr val="tx1"/>
              </a:solidFill>
            </a:rPr>
            <a:t> </a:t>
          </a:r>
          <a:r>
            <a:rPr lang="en-GB" sz="1400" noProof="0" dirty="0" err="1">
              <a:solidFill>
                <a:schemeClr val="tx1"/>
              </a:solidFill>
            </a:rPr>
            <a:t>ekonomikas</a:t>
          </a:r>
          <a:r>
            <a:rPr lang="en-GB" sz="1400" noProof="0" dirty="0">
              <a:solidFill>
                <a:schemeClr val="tx1"/>
              </a:solidFill>
            </a:rPr>
            <a:t> </a:t>
          </a:r>
          <a:r>
            <a:rPr lang="en-GB" sz="1400" noProof="0" dirty="0" err="1">
              <a:solidFill>
                <a:schemeClr val="tx1"/>
              </a:solidFill>
            </a:rPr>
            <a:t>risinājumi</a:t>
          </a:r>
          <a:endParaRPr lang="en-GB" sz="1400" noProof="0" dirty="0">
            <a:solidFill>
              <a:schemeClr val="tx1"/>
            </a:solidFill>
          </a:endParaRPr>
        </a:p>
      </dgm:t>
    </dgm:pt>
    <dgm:pt modelId="{D41DF031-F27D-449E-8FDB-EEEB93316078}" type="parTrans" cxnId="{D009574E-390E-4FC9-B373-567C572B13F5}">
      <dgm:prSet/>
      <dgm:spPr/>
      <dgm:t>
        <a:bodyPr/>
        <a:lstStyle/>
        <a:p>
          <a:endParaRPr lang="en-US"/>
        </a:p>
      </dgm:t>
    </dgm:pt>
    <dgm:pt modelId="{A23315F8-EF8F-4573-AC96-B11384039945}" type="sibTrans" cxnId="{D009574E-390E-4FC9-B373-567C572B13F5}">
      <dgm:prSet/>
      <dgm:spPr/>
      <dgm:t>
        <a:bodyPr/>
        <a:lstStyle/>
        <a:p>
          <a:endParaRPr lang="en-US"/>
        </a:p>
      </dgm:t>
    </dgm:pt>
    <dgm:pt modelId="{B69AED78-32C6-4E2C-A40C-797F3DF86C6B}">
      <dgm:prSet custT="1"/>
      <dgm:spPr>
        <a:solidFill>
          <a:srgbClr val="9ACA3C"/>
        </a:solidFill>
      </dgm:spPr>
      <dgm:t>
        <a:bodyPr/>
        <a:lstStyle/>
        <a:p>
          <a:pPr algn="l" rtl="0"/>
          <a:r>
            <a:rPr lang="et-EE" sz="1400" dirty="0">
              <a:solidFill>
                <a:schemeClr val="tx1"/>
              </a:solidFill>
            </a:rPr>
            <a:t>4. </a:t>
          </a:r>
          <a:r>
            <a:rPr lang="en-GB" sz="1400" noProof="0" dirty="0" err="1">
              <a:solidFill>
                <a:schemeClr val="tx1"/>
              </a:solidFill>
            </a:rPr>
            <a:t>Uzlabota</a:t>
          </a:r>
          <a:r>
            <a:rPr lang="en-GB" sz="1400" noProof="0" dirty="0">
              <a:solidFill>
                <a:schemeClr val="tx1"/>
              </a:solidFill>
            </a:rPr>
            <a:t> </a:t>
          </a:r>
          <a:r>
            <a:rPr lang="en-GB" sz="1400" noProof="0" dirty="0" err="1">
              <a:solidFill>
                <a:schemeClr val="tx1"/>
              </a:solidFill>
            </a:rPr>
            <a:t>piekrastes</a:t>
          </a:r>
          <a:r>
            <a:rPr lang="en-GB" sz="1400" noProof="0" dirty="0">
              <a:solidFill>
                <a:schemeClr val="tx1"/>
              </a:solidFill>
            </a:rPr>
            <a:t> un </a:t>
          </a:r>
          <a:r>
            <a:rPr lang="en-GB" sz="1400" noProof="0" dirty="0" err="1">
              <a:solidFill>
                <a:schemeClr val="tx1"/>
              </a:solidFill>
            </a:rPr>
            <a:t>jūras</a:t>
          </a:r>
          <a:r>
            <a:rPr lang="en-GB" sz="1400" noProof="0" dirty="0">
              <a:solidFill>
                <a:schemeClr val="tx1"/>
              </a:solidFill>
            </a:rPr>
            <a:t> vide</a:t>
          </a:r>
        </a:p>
      </dgm:t>
    </dgm:pt>
    <dgm:pt modelId="{232D0B5E-BD1B-4939-AB8C-4F3AE68C82E3}" type="parTrans" cxnId="{1E0DEBC5-1B8F-4442-9D23-E201059D10B9}">
      <dgm:prSet/>
      <dgm:spPr/>
      <dgm:t>
        <a:bodyPr/>
        <a:lstStyle/>
        <a:p>
          <a:endParaRPr lang="en-US"/>
        </a:p>
      </dgm:t>
    </dgm:pt>
    <dgm:pt modelId="{5137906C-5410-4787-A254-74B39CDD00D5}" type="sibTrans" cxnId="{1E0DEBC5-1B8F-4442-9D23-E201059D10B9}">
      <dgm:prSet/>
      <dgm:spPr/>
      <dgm:t>
        <a:bodyPr/>
        <a:lstStyle/>
        <a:p>
          <a:endParaRPr lang="en-US"/>
        </a:p>
      </dgm:t>
    </dgm:pt>
    <dgm:pt modelId="{8BF45AD2-E819-4756-9680-4F7F8F909932}">
      <dgm:prSet custT="1"/>
      <dgm:spPr>
        <a:solidFill>
          <a:srgbClr val="9ACA3C"/>
        </a:solidFill>
      </dgm:spPr>
      <dgm:t>
        <a:bodyPr/>
        <a:lstStyle/>
        <a:p>
          <a:pPr algn="l" rtl="0"/>
          <a:r>
            <a:rPr lang="en-GB" sz="1400" baseline="0" noProof="0" dirty="0">
              <a:solidFill>
                <a:schemeClr val="tx1"/>
              </a:solidFill>
            </a:rPr>
            <a:t>5. </a:t>
          </a:r>
          <a:r>
            <a:rPr lang="en-GB" sz="1400" baseline="0" noProof="0" dirty="0" err="1">
              <a:solidFill>
                <a:schemeClr val="tx1"/>
              </a:solidFill>
            </a:rPr>
            <a:t>Samazināts</a:t>
          </a:r>
          <a:r>
            <a:rPr lang="en-GB" sz="1400" baseline="0" noProof="0" dirty="0">
              <a:solidFill>
                <a:schemeClr val="tx1"/>
              </a:solidFill>
            </a:rPr>
            <a:t> CO2 </a:t>
          </a:r>
          <a:r>
            <a:rPr lang="en-GB" sz="1400" baseline="0" noProof="0" dirty="0" err="1">
              <a:solidFill>
                <a:schemeClr val="tx1"/>
              </a:solidFill>
            </a:rPr>
            <a:t>emisiju</a:t>
          </a:r>
          <a:r>
            <a:rPr lang="en-GB" sz="1400" baseline="0" noProof="0" dirty="0">
              <a:solidFill>
                <a:schemeClr val="tx1"/>
              </a:solidFill>
            </a:rPr>
            <a:t> </a:t>
          </a:r>
          <a:r>
            <a:rPr lang="en-GB" sz="1400" baseline="0" noProof="0" dirty="0" err="1">
              <a:solidFill>
                <a:schemeClr val="tx1"/>
              </a:solidFill>
            </a:rPr>
            <a:t>daudzums</a:t>
          </a:r>
          <a:endParaRPr lang="en-GB" sz="1400" baseline="0" noProof="0" dirty="0">
            <a:solidFill>
              <a:schemeClr val="tx1"/>
            </a:solidFill>
          </a:endParaRPr>
        </a:p>
      </dgm:t>
    </dgm:pt>
    <dgm:pt modelId="{24DA70E2-F08D-4927-A06E-8961A0280C2C}" type="parTrans" cxnId="{924D06E0-BB62-4773-B8A1-6032C8C7826B}">
      <dgm:prSet/>
      <dgm:spPr/>
      <dgm:t>
        <a:bodyPr/>
        <a:lstStyle/>
        <a:p>
          <a:endParaRPr lang="en-US"/>
        </a:p>
      </dgm:t>
    </dgm:pt>
    <dgm:pt modelId="{17249A03-7F8D-40A5-92BE-600F37E7251F}" type="sibTrans" cxnId="{924D06E0-BB62-4773-B8A1-6032C8C7826B}">
      <dgm:prSet/>
      <dgm:spPr/>
      <dgm:t>
        <a:bodyPr/>
        <a:lstStyle/>
        <a:p>
          <a:endParaRPr lang="en-US"/>
        </a:p>
      </dgm:t>
    </dgm:pt>
    <dgm:pt modelId="{859884E2-5F77-4ED9-BC1E-7346A5F58CE4}" type="pres">
      <dgm:prSet presAssocID="{0DD50955-4439-42C5-A862-59961EFCF30F}" presName="diagram" presStyleCnt="0">
        <dgm:presLayoutVars>
          <dgm:dir/>
          <dgm:resizeHandles val="exact"/>
        </dgm:presLayoutVars>
      </dgm:prSet>
      <dgm:spPr/>
    </dgm:pt>
    <dgm:pt modelId="{39AD0CCB-6141-4B67-A543-81CC3800BED1}" type="pres">
      <dgm:prSet presAssocID="{FA09112E-2C9B-458F-8000-B96E93DFC5C8}" presName="node" presStyleLbl="node1" presStyleIdx="0" presStyleCnt="3" custScaleX="160502" custLinFactNeighborX="344" custLinFactNeighborY="-528">
        <dgm:presLayoutVars>
          <dgm:bulletEnabled val="1"/>
        </dgm:presLayoutVars>
      </dgm:prSet>
      <dgm:spPr/>
    </dgm:pt>
    <dgm:pt modelId="{252986B5-3E7B-4B07-BDE1-552EFBD9480D}" type="pres">
      <dgm:prSet presAssocID="{A23315F8-EF8F-4573-AC96-B11384039945}" presName="sibTrans" presStyleCnt="0"/>
      <dgm:spPr/>
    </dgm:pt>
    <dgm:pt modelId="{0385AE09-0484-465A-A7FE-C560983EDEE6}" type="pres">
      <dgm:prSet presAssocID="{B69AED78-32C6-4E2C-A40C-797F3DF86C6B}" presName="node" presStyleLbl="node1" presStyleIdx="1" presStyleCnt="3" custScaleX="160502" custLinFactNeighborX="344" custLinFactNeighborY="270">
        <dgm:presLayoutVars>
          <dgm:bulletEnabled val="1"/>
        </dgm:presLayoutVars>
      </dgm:prSet>
      <dgm:spPr/>
    </dgm:pt>
    <dgm:pt modelId="{A97E8162-7B4E-4F9D-B0E8-B44370E1472A}" type="pres">
      <dgm:prSet presAssocID="{5137906C-5410-4787-A254-74B39CDD00D5}" presName="sibTrans" presStyleCnt="0"/>
      <dgm:spPr/>
    </dgm:pt>
    <dgm:pt modelId="{42D2E662-3C9E-4316-815C-9493ADA53086}" type="pres">
      <dgm:prSet presAssocID="{8BF45AD2-E819-4756-9680-4F7F8F909932}" presName="node" presStyleLbl="node1" presStyleIdx="2" presStyleCnt="3" custScaleX="160502">
        <dgm:presLayoutVars>
          <dgm:bulletEnabled val="1"/>
        </dgm:presLayoutVars>
      </dgm:prSet>
      <dgm:spPr/>
    </dgm:pt>
  </dgm:ptLst>
  <dgm:cxnLst>
    <dgm:cxn modelId="{C2255116-4F68-4C49-843D-BE3C5D9DBC6D}" type="presOf" srcId="{0DD50955-4439-42C5-A862-59961EFCF30F}" destId="{859884E2-5F77-4ED9-BC1E-7346A5F58CE4}" srcOrd="0" destOrd="0" presId="urn:microsoft.com/office/officeart/2005/8/layout/default"/>
    <dgm:cxn modelId="{6662E769-200F-47F6-BDB1-065FC9713F92}" type="presOf" srcId="{B69AED78-32C6-4E2C-A40C-797F3DF86C6B}" destId="{0385AE09-0484-465A-A7FE-C560983EDEE6}" srcOrd="0" destOrd="0" presId="urn:microsoft.com/office/officeart/2005/8/layout/default"/>
    <dgm:cxn modelId="{D009574E-390E-4FC9-B373-567C572B13F5}" srcId="{0DD50955-4439-42C5-A862-59961EFCF30F}" destId="{FA09112E-2C9B-458F-8000-B96E93DFC5C8}" srcOrd="0" destOrd="0" parTransId="{D41DF031-F27D-449E-8FDB-EEEB93316078}" sibTransId="{A23315F8-EF8F-4573-AC96-B11384039945}"/>
    <dgm:cxn modelId="{DB5E779B-F3E3-4A58-978C-7E0EB817FDF3}" type="presOf" srcId="{8BF45AD2-E819-4756-9680-4F7F8F909932}" destId="{42D2E662-3C9E-4316-815C-9493ADA53086}" srcOrd="0" destOrd="0" presId="urn:microsoft.com/office/officeart/2005/8/layout/default"/>
    <dgm:cxn modelId="{1E0DEBC5-1B8F-4442-9D23-E201059D10B9}" srcId="{0DD50955-4439-42C5-A862-59961EFCF30F}" destId="{B69AED78-32C6-4E2C-A40C-797F3DF86C6B}" srcOrd="1" destOrd="0" parTransId="{232D0B5E-BD1B-4939-AB8C-4F3AE68C82E3}" sibTransId="{5137906C-5410-4787-A254-74B39CDD00D5}"/>
    <dgm:cxn modelId="{924D06E0-BB62-4773-B8A1-6032C8C7826B}" srcId="{0DD50955-4439-42C5-A862-59961EFCF30F}" destId="{8BF45AD2-E819-4756-9680-4F7F8F909932}" srcOrd="2" destOrd="0" parTransId="{24DA70E2-F08D-4927-A06E-8961A0280C2C}" sibTransId="{17249A03-7F8D-40A5-92BE-600F37E7251F}"/>
    <dgm:cxn modelId="{790FBCE7-AC43-4523-8C5C-78863658A72B}" type="presOf" srcId="{FA09112E-2C9B-458F-8000-B96E93DFC5C8}" destId="{39AD0CCB-6141-4B67-A543-81CC3800BED1}" srcOrd="0" destOrd="0" presId="urn:microsoft.com/office/officeart/2005/8/layout/default"/>
    <dgm:cxn modelId="{0D13A7C1-9073-4D92-BE70-075D007D2BC0}" type="presParOf" srcId="{859884E2-5F77-4ED9-BC1E-7346A5F58CE4}" destId="{39AD0CCB-6141-4B67-A543-81CC3800BED1}" srcOrd="0" destOrd="0" presId="urn:microsoft.com/office/officeart/2005/8/layout/default"/>
    <dgm:cxn modelId="{3AAE31F0-16E7-469C-B02E-75894F133B78}" type="presParOf" srcId="{859884E2-5F77-4ED9-BC1E-7346A5F58CE4}" destId="{252986B5-3E7B-4B07-BDE1-552EFBD9480D}" srcOrd="1" destOrd="0" presId="urn:microsoft.com/office/officeart/2005/8/layout/default"/>
    <dgm:cxn modelId="{6F520EAA-8CF4-4C7E-8C69-AFD30FB25F71}" type="presParOf" srcId="{859884E2-5F77-4ED9-BC1E-7346A5F58CE4}" destId="{0385AE09-0484-465A-A7FE-C560983EDEE6}" srcOrd="2" destOrd="0" presId="urn:microsoft.com/office/officeart/2005/8/layout/default"/>
    <dgm:cxn modelId="{78FCE6D3-21BC-4745-BECF-543E4824F7E3}" type="presParOf" srcId="{859884E2-5F77-4ED9-BC1E-7346A5F58CE4}" destId="{A97E8162-7B4E-4F9D-B0E8-B44370E1472A}" srcOrd="3" destOrd="0" presId="urn:microsoft.com/office/officeart/2005/8/layout/default"/>
    <dgm:cxn modelId="{C5D11253-37B1-4AF4-8C16-85CBC82481AE}" type="presParOf" srcId="{859884E2-5F77-4ED9-BC1E-7346A5F58CE4}" destId="{42D2E662-3C9E-4316-815C-9493ADA5308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532A86-E983-48F9-9794-597F62E92D3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6BEFA2C-1F8F-4FB4-B18B-6459B37348CF}" type="pres">
      <dgm:prSet presAssocID="{42532A86-E983-48F9-9794-597F62E92D3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314AFF0A-BCBC-4425-895E-5667B3BE09AA}" type="presOf" srcId="{42532A86-E983-48F9-9794-597F62E92D31}" destId="{C6BEFA2C-1F8F-4FB4-B18B-6459B37348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15C9FB-D3CA-4C1A-9D2B-4F7E59D9B63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E11CF6-67C8-49AD-9724-7D1D9F65E27F}">
      <dgm:prSet custT="1"/>
      <dgm:spPr>
        <a:solidFill>
          <a:srgbClr val="00ADDC"/>
        </a:solidFill>
      </dgm:spPr>
      <dgm:t>
        <a:bodyPr/>
        <a:lstStyle/>
        <a:p>
          <a:pPr algn="l" rtl="0"/>
          <a:r>
            <a:rPr lang="en-GB" sz="1400" noProof="0" dirty="0">
              <a:solidFill>
                <a:schemeClr val="tx1"/>
              </a:solidFill>
            </a:rPr>
            <a:t>7. </a:t>
          </a:r>
          <a:r>
            <a:rPr lang="en-GB" sz="1400" noProof="0" dirty="0" err="1">
              <a:solidFill>
                <a:schemeClr val="tx1"/>
              </a:solidFill>
            </a:rPr>
            <a:t>Uzlaboti</a:t>
          </a:r>
          <a:r>
            <a:rPr lang="en-GB" sz="1400" noProof="0" dirty="0">
              <a:solidFill>
                <a:schemeClr val="tx1"/>
              </a:solidFill>
            </a:rPr>
            <a:t> </a:t>
          </a:r>
          <a:r>
            <a:rPr lang="en-GB" sz="1400" noProof="0" dirty="0" err="1">
              <a:solidFill>
                <a:schemeClr val="tx1"/>
              </a:solidFill>
            </a:rPr>
            <a:t>publiskie</a:t>
          </a:r>
          <a:r>
            <a:rPr lang="en-GB" sz="1400" noProof="0" dirty="0">
              <a:solidFill>
                <a:schemeClr val="tx1"/>
              </a:solidFill>
            </a:rPr>
            <a:t> </a:t>
          </a:r>
          <a:r>
            <a:rPr lang="en-GB" sz="1400" noProof="0" dirty="0" err="1">
              <a:solidFill>
                <a:schemeClr val="tx1"/>
              </a:solidFill>
            </a:rPr>
            <a:t>pakalpojumi</a:t>
          </a:r>
          <a:r>
            <a:rPr lang="en-GB" sz="1400" noProof="0" dirty="0">
              <a:solidFill>
                <a:schemeClr val="tx1"/>
              </a:solidFill>
            </a:rPr>
            <a:t> un </a:t>
          </a:r>
          <a:r>
            <a:rPr lang="en-GB" sz="1400" noProof="0" dirty="0" err="1">
              <a:solidFill>
                <a:schemeClr val="tx1"/>
              </a:solidFill>
            </a:rPr>
            <a:t>risinājumi</a:t>
          </a:r>
          <a:r>
            <a:rPr lang="en-GB" sz="1400" noProof="0" dirty="0">
              <a:solidFill>
                <a:schemeClr val="tx1"/>
              </a:solidFill>
            </a:rPr>
            <a:t> </a:t>
          </a:r>
          <a:r>
            <a:rPr lang="en-GB" sz="1400" noProof="0" dirty="0" err="1">
              <a:solidFill>
                <a:schemeClr val="tx1"/>
              </a:solidFill>
            </a:rPr>
            <a:t>pilsoņiem</a:t>
          </a:r>
          <a:endParaRPr lang="en-GB" sz="1400" noProof="0" dirty="0">
            <a:solidFill>
              <a:schemeClr val="tx1"/>
            </a:solidFill>
          </a:endParaRPr>
        </a:p>
      </dgm:t>
    </dgm:pt>
    <dgm:pt modelId="{6CFA9D04-509E-4020-B4D6-59F0F3230717}" type="parTrans" cxnId="{382D2654-1469-4D6F-A5FD-96E79FF9A821}">
      <dgm:prSet/>
      <dgm:spPr/>
      <dgm:t>
        <a:bodyPr/>
        <a:lstStyle/>
        <a:p>
          <a:endParaRPr lang="en-US"/>
        </a:p>
      </dgm:t>
    </dgm:pt>
    <dgm:pt modelId="{4A6B5F6B-35AC-4D3E-81A5-9D47141E8481}" type="sibTrans" cxnId="{382D2654-1469-4D6F-A5FD-96E79FF9A821}">
      <dgm:prSet/>
      <dgm:spPr/>
      <dgm:t>
        <a:bodyPr/>
        <a:lstStyle/>
        <a:p>
          <a:endParaRPr lang="en-US"/>
        </a:p>
      </dgm:t>
    </dgm:pt>
    <dgm:pt modelId="{90FCC589-D7CB-4B23-A504-A72502095970}" type="pres">
      <dgm:prSet presAssocID="{2915C9FB-D3CA-4C1A-9D2B-4F7E59D9B634}" presName="diagram" presStyleCnt="0">
        <dgm:presLayoutVars>
          <dgm:dir/>
          <dgm:resizeHandles val="exact"/>
        </dgm:presLayoutVars>
      </dgm:prSet>
      <dgm:spPr/>
    </dgm:pt>
    <dgm:pt modelId="{35D98A8B-4C83-48DA-9BE9-D77CB22BADFE}" type="pres">
      <dgm:prSet presAssocID="{E2E11CF6-67C8-49AD-9724-7D1D9F65E27F}" presName="node" presStyleLbl="node1" presStyleIdx="0" presStyleCnt="1" custLinFactNeighborX="265" custLinFactNeighborY="-21671">
        <dgm:presLayoutVars>
          <dgm:bulletEnabled val="1"/>
        </dgm:presLayoutVars>
      </dgm:prSet>
      <dgm:spPr/>
    </dgm:pt>
  </dgm:ptLst>
  <dgm:cxnLst>
    <dgm:cxn modelId="{F809CB01-88EB-41D3-A892-D46EC87E05F5}" type="presOf" srcId="{E2E11CF6-67C8-49AD-9724-7D1D9F65E27F}" destId="{35D98A8B-4C83-48DA-9BE9-D77CB22BADFE}" srcOrd="0" destOrd="0" presId="urn:microsoft.com/office/officeart/2005/8/layout/default"/>
    <dgm:cxn modelId="{087DC030-5575-4A92-8DE0-6CA209792D41}" type="presOf" srcId="{2915C9FB-D3CA-4C1A-9D2B-4F7E59D9B634}" destId="{90FCC589-D7CB-4B23-A504-A72502095970}" srcOrd="0" destOrd="0" presId="urn:microsoft.com/office/officeart/2005/8/layout/default"/>
    <dgm:cxn modelId="{382D2654-1469-4D6F-A5FD-96E79FF9A821}" srcId="{2915C9FB-D3CA-4C1A-9D2B-4F7E59D9B634}" destId="{E2E11CF6-67C8-49AD-9724-7D1D9F65E27F}" srcOrd="0" destOrd="0" parTransId="{6CFA9D04-509E-4020-B4D6-59F0F3230717}" sibTransId="{4A6B5F6B-35AC-4D3E-81A5-9D47141E8481}"/>
    <dgm:cxn modelId="{0537AAC2-EC83-4320-A40C-11916F072173}" type="presParOf" srcId="{90FCC589-D7CB-4B23-A504-A72502095970}" destId="{35D98A8B-4C83-48DA-9BE9-D77CB22BADFE}" srcOrd="0" destOrd="0" presId="urn:microsoft.com/office/officeart/2005/8/layout/defaul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F4BB63-D535-4BFB-9C6E-6B7771BB37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ABB38-C083-4D9C-A795-BA8F3CECC20C}">
      <dgm:prSet custT="1"/>
      <dgm:spPr>
        <a:noFill/>
        <a:ln>
          <a:noFill/>
        </a:ln>
      </dgm:spPr>
      <dgm:t>
        <a:bodyPr/>
        <a:lstStyle/>
        <a:p>
          <a:pPr algn="ctr" rtl="0"/>
          <a:r>
            <a:rPr lang="en-GB" sz="1100" b="1" dirty="0">
              <a:solidFill>
                <a:schemeClr val="tx2"/>
              </a:solidFill>
              <a:latin typeface="+mj-lt"/>
            </a:rPr>
            <a:t>UZLABOTAS NODARBINĀTĪBAS IESPĒJAS</a:t>
          </a:r>
          <a:endParaRPr lang="en-US" sz="1100" b="1" dirty="0">
            <a:solidFill>
              <a:schemeClr val="tx2"/>
            </a:solidFill>
            <a:latin typeface="+mj-lt"/>
          </a:endParaRPr>
        </a:p>
      </dgm:t>
    </dgm:pt>
    <dgm:pt modelId="{53C12AAC-D636-4B64-9BEE-3114B6D2F0E1}" type="parTrans" cxnId="{19281629-E9FE-4071-930D-9E23EF1A48B8}">
      <dgm:prSet/>
      <dgm:spPr/>
      <dgm:t>
        <a:bodyPr/>
        <a:lstStyle/>
        <a:p>
          <a:endParaRPr lang="en-US"/>
        </a:p>
      </dgm:t>
    </dgm:pt>
    <dgm:pt modelId="{490A067E-37AF-4C98-8973-B6FAF5B7CFC1}" type="sibTrans" cxnId="{19281629-E9FE-4071-930D-9E23EF1A48B8}">
      <dgm:prSet/>
      <dgm:spPr/>
      <dgm:t>
        <a:bodyPr/>
        <a:lstStyle/>
        <a:p>
          <a:endParaRPr lang="en-US"/>
        </a:p>
      </dgm:t>
    </dgm:pt>
    <dgm:pt modelId="{96502445-C344-49DF-A415-00AE1549E043}" type="pres">
      <dgm:prSet presAssocID="{B1F4BB63-D535-4BFB-9C6E-6B7771BB37BA}" presName="linear" presStyleCnt="0">
        <dgm:presLayoutVars>
          <dgm:animLvl val="lvl"/>
          <dgm:resizeHandles val="exact"/>
        </dgm:presLayoutVars>
      </dgm:prSet>
      <dgm:spPr/>
    </dgm:pt>
    <dgm:pt modelId="{7EE68948-B092-48A9-B1A6-C1B43FAAA6BB}" type="pres">
      <dgm:prSet presAssocID="{C32ABB38-C083-4D9C-A795-BA8F3CECC20C}" presName="parentText" presStyleLbl="node1" presStyleIdx="0" presStyleCnt="1" custScaleY="354479">
        <dgm:presLayoutVars>
          <dgm:chMax val="0"/>
          <dgm:bulletEnabled val="1"/>
        </dgm:presLayoutVars>
      </dgm:prSet>
      <dgm:spPr/>
    </dgm:pt>
  </dgm:ptLst>
  <dgm:cxnLst>
    <dgm:cxn modelId="{19281629-E9FE-4071-930D-9E23EF1A48B8}" srcId="{B1F4BB63-D535-4BFB-9C6E-6B7771BB37BA}" destId="{C32ABB38-C083-4D9C-A795-BA8F3CECC20C}" srcOrd="0" destOrd="0" parTransId="{53C12AAC-D636-4B64-9BEE-3114B6D2F0E1}" sibTransId="{490A067E-37AF-4C98-8973-B6FAF5B7CFC1}"/>
    <dgm:cxn modelId="{CE1C6536-C2B2-4EE2-A411-9CA4869D4111}" type="presOf" srcId="{B1F4BB63-D535-4BFB-9C6E-6B7771BB37BA}" destId="{96502445-C344-49DF-A415-00AE1549E043}" srcOrd="0" destOrd="0" presId="urn:microsoft.com/office/officeart/2005/8/layout/vList2"/>
    <dgm:cxn modelId="{121E14DD-6B42-43DE-8FEB-AED036F30C07}" type="presOf" srcId="{C32ABB38-C083-4D9C-A795-BA8F3CECC20C}" destId="{7EE68948-B092-48A9-B1A6-C1B43FAAA6BB}" srcOrd="0" destOrd="0" presId="urn:microsoft.com/office/officeart/2005/8/layout/vList2"/>
    <dgm:cxn modelId="{A2CD6E32-C311-4843-A8ED-F7EBC2ECECBB}" type="presParOf" srcId="{96502445-C344-49DF-A415-00AE1549E043}" destId="{7EE68948-B092-48A9-B1A6-C1B43FAAA6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46823-FE62-4B14-BD77-9524FEF49D3E}">
      <dsp:nvSpPr>
        <dsp:cNvPr id="0" name=""/>
        <dsp:cNvSpPr/>
      </dsp:nvSpPr>
      <dsp:spPr>
        <a:xfrm rot="5400000">
          <a:off x="-172059" y="296006"/>
          <a:ext cx="1147065" cy="80294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1" kern="1200" dirty="0">
              <a:solidFill>
                <a:schemeClr val="tx1"/>
              </a:solidFill>
            </a:rPr>
            <a:t>Re</a:t>
          </a:r>
          <a:r>
            <a:rPr lang="en-GB" sz="1200" b="1" kern="1200" dirty="0">
              <a:solidFill>
                <a:schemeClr val="tx1"/>
              </a:solidFill>
            </a:rPr>
            <a:t>z</a:t>
          </a:r>
          <a:r>
            <a:rPr lang="et-EE" sz="1200" b="1" kern="1200" dirty="0">
              <a:solidFill>
                <a:schemeClr val="tx1"/>
              </a:solidFill>
            </a:rPr>
            <a:t>ult</a:t>
          </a:r>
          <a:r>
            <a:rPr lang="en-GB" sz="1200" b="1" kern="1200" dirty="0" err="1">
              <a:solidFill>
                <a:schemeClr val="tx1"/>
              </a:solidFill>
            </a:rPr>
            <a:t>āta</a:t>
          </a:r>
          <a:r>
            <a:rPr lang="en-GB" sz="1200" b="1" kern="1200" dirty="0">
              <a:solidFill>
                <a:schemeClr val="tx1"/>
              </a:solidFill>
            </a:rPr>
            <a:t> </a:t>
          </a:r>
          <a:r>
            <a:rPr lang="et-EE" sz="1200" b="1" kern="1200" dirty="0">
              <a:solidFill>
                <a:schemeClr val="tx1"/>
              </a:solidFill>
            </a:rPr>
            <a:t> indi</a:t>
          </a:r>
          <a:r>
            <a:rPr lang="en-GB" sz="1200" b="1" kern="1200" dirty="0">
              <a:solidFill>
                <a:schemeClr val="tx1"/>
              </a:solidFill>
            </a:rPr>
            <a:t>k</a:t>
          </a:r>
          <a:r>
            <a:rPr lang="et-EE" sz="1200" b="1" kern="1200" dirty="0">
              <a:solidFill>
                <a:schemeClr val="tx1"/>
              </a:solidFill>
            </a:rPr>
            <a:t>ator</a:t>
          </a:r>
          <a:r>
            <a:rPr lang="en-GB" sz="1200" b="1" kern="1200" dirty="0" err="1">
              <a:solidFill>
                <a:schemeClr val="tx1"/>
              </a:solidFill>
            </a:rPr>
            <a:t>i</a:t>
          </a:r>
          <a:endParaRPr lang="en-GB" sz="1200" b="1" kern="1200" dirty="0">
            <a:solidFill>
              <a:schemeClr val="tx1"/>
            </a:solidFill>
          </a:endParaRPr>
        </a:p>
      </dsp:txBody>
      <dsp:txXfrm rot="-5400000">
        <a:off x="2" y="525419"/>
        <a:ext cx="802945" cy="344120"/>
      </dsp:txXfrm>
    </dsp:sp>
    <dsp:sp modelId="{A1CE4AD4-3F4F-49D1-A11A-540D7AE4A8AD}">
      <dsp:nvSpPr>
        <dsp:cNvPr id="0" name=""/>
        <dsp:cNvSpPr/>
      </dsp:nvSpPr>
      <dsp:spPr>
        <a:xfrm rot="5400000">
          <a:off x="4241128" y="-3314340"/>
          <a:ext cx="745592" cy="7621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 err="1">
              <a:solidFill>
                <a:srgbClr val="FF0000"/>
              </a:solidFill>
            </a:rPr>
            <a:t>Cilvēku</a:t>
          </a:r>
          <a:r>
            <a:rPr lang="en-GB" sz="1400" b="1" kern="1200" dirty="0">
              <a:solidFill>
                <a:srgbClr val="FF0000"/>
              </a:solidFill>
            </a:rPr>
            <a:t> </a:t>
          </a:r>
          <a:r>
            <a:rPr lang="en-GB" sz="1400" b="1" kern="1200" dirty="0" err="1">
              <a:solidFill>
                <a:srgbClr val="FF0000"/>
              </a:solidFill>
            </a:rPr>
            <a:t>skaits</a:t>
          </a:r>
          <a:r>
            <a:rPr lang="en-GB" sz="1400" b="1" kern="1200" dirty="0">
              <a:solidFill>
                <a:srgbClr val="FF0000"/>
              </a:solidFill>
            </a:rPr>
            <a:t>, </a:t>
          </a:r>
          <a:r>
            <a:rPr lang="en-GB" sz="1400" b="1" kern="1200" dirty="0" err="1">
              <a:solidFill>
                <a:srgbClr val="FF0000"/>
              </a:solidFill>
            </a:rPr>
            <a:t>kuriem</a:t>
          </a:r>
          <a:r>
            <a:rPr lang="en-GB" sz="1400" b="1" kern="1200" dirty="0">
              <a:solidFill>
                <a:srgbClr val="FF0000"/>
              </a:solidFill>
            </a:rPr>
            <a:t> </a:t>
          </a:r>
          <a:r>
            <a:rPr lang="en-GB" sz="1400" b="1" kern="1200" dirty="0" err="1">
              <a:solidFill>
                <a:srgbClr val="FF0000"/>
              </a:solidFill>
            </a:rPr>
            <a:t>uzlabota</a:t>
          </a:r>
          <a:r>
            <a:rPr lang="en-GB" sz="1400" b="1" kern="1200" dirty="0">
              <a:solidFill>
                <a:srgbClr val="FF0000"/>
              </a:solidFill>
            </a:rPr>
            <a:t> </a:t>
          </a:r>
          <a:r>
            <a:rPr lang="en-GB" sz="1400" b="1" kern="1200" dirty="0" err="1">
              <a:solidFill>
                <a:srgbClr val="FF0000"/>
              </a:solidFill>
            </a:rPr>
            <a:t>konkurētspēja</a:t>
          </a:r>
          <a:r>
            <a:rPr lang="en-GB" sz="1400" b="1" kern="1200" dirty="0">
              <a:solidFill>
                <a:srgbClr val="FF0000"/>
              </a:solidFill>
            </a:rPr>
            <a:t> </a:t>
          </a:r>
          <a:r>
            <a:rPr lang="en-GB" sz="1400" b="1" kern="1200" dirty="0" err="1">
              <a:solidFill>
                <a:srgbClr val="FF0000"/>
              </a:solidFill>
            </a:rPr>
            <a:t>darba</a:t>
          </a:r>
          <a:r>
            <a:rPr lang="en-GB" sz="1400" b="1" kern="1200" dirty="0">
              <a:solidFill>
                <a:srgbClr val="FF0000"/>
              </a:solidFill>
            </a:rPr>
            <a:t> </a:t>
          </a:r>
          <a:r>
            <a:rPr lang="en-GB" sz="1400" b="1" kern="1200" dirty="0" err="1">
              <a:solidFill>
                <a:srgbClr val="FF0000"/>
              </a:solidFill>
            </a:rPr>
            <a:t>tirgū</a:t>
          </a:r>
          <a:endParaRPr lang="en-GB" sz="1400" b="1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 err="1">
              <a:solidFill>
                <a:srgbClr val="FF0000"/>
              </a:solidFill>
            </a:rPr>
            <a:t>Organizāciju</a:t>
          </a:r>
          <a:r>
            <a:rPr lang="en-GB" sz="1400" b="1" kern="1200" dirty="0">
              <a:solidFill>
                <a:srgbClr val="FF0000"/>
              </a:solidFill>
            </a:rPr>
            <a:t> </a:t>
          </a:r>
          <a:r>
            <a:rPr lang="en-GB" sz="1400" b="1" kern="1200" dirty="0" err="1">
              <a:solidFill>
                <a:srgbClr val="FF0000"/>
              </a:solidFill>
            </a:rPr>
            <a:t>skaits</a:t>
          </a:r>
          <a:r>
            <a:rPr lang="en-GB" sz="1400" b="1" kern="1200" dirty="0">
              <a:solidFill>
                <a:srgbClr val="FF0000"/>
              </a:solidFill>
            </a:rPr>
            <a:t>, kas </a:t>
          </a:r>
          <a:r>
            <a:rPr lang="en-GB" sz="1400" b="1" kern="1200" dirty="0" err="1">
              <a:solidFill>
                <a:srgbClr val="FF0000"/>
              </a:solidFill>
            </a:rPr>
            <a:t>izstrādājušas</a:t>
          </a:r>
          <a:r>
            <a:rPr lang="en-GB" sz="1400" b="1" kern="1200" dirty="0">
              <a:solidFill>
                <a:srgbClr val="FF0000"/>
              </a:solidFill>
            </a:rPr>
            <a:t> un </a:t>
          </a:r>
          <a:r>
            <a:rPr lang="en-GB" sz="1400" b="1" kern="1200" dirty="0" err="1">
              <a:solidFill>
                <a:srgbClr val="FF0000"/>
              </a:solidFill>
            </a:rPr>
            <a:t>pielieto</a:t>
          </a:r>
          <a:r>
            <a:rPr lang="en-GB" sz="1400" b="1" kern="1200" dirty="0">
              <a:solidFill>
                <a:srgbClr val="FF0000"/>
              </a:solidFill>
            </a:rPr>
            <a:t> </a:t>
          </a:r>
          <a:r>
            <a:rPr lang="en-GB" sz="1400" b="1" kern="1200" dirty="0" err="1">
              <a:solidFill>
                <a:srgbClr val="FF0000"/>
              </a:solidFill>
            </a:rPr>
            <a:t>jaunas</a:t>
          </a:r>
          <a:r>
            <a:rPr lang="en-GB" sz="1400" b="1" kern="1200" dirty="0">
              <a:solidFill>
                <a:srgbClr val="FF0000"/>
              </a:solidFill>
            </a:rPr>
            <a:t> anti-</a:t>
          </a:r>
          <a:r>
            <a:rPr lang="en-GB" sz="1400" b="1" kern="1200" dirty="0" err="1">
              <a:solidFill>
                <a:srgbClr val="FF0000"/>
              </a:solidFill>
            </a:rPr>
            <a:t>diskriminācijas</a:t>
          </a:r>
          <a:r>
            <a:rPr lang="en-GB" sz="1400" b="1" kern="1200" dirty="0">
              <a:solidFill>
                <a:srgbClr val="FF0000"/>
              </a:solidFill>
            </a:rPr>
            <a:t> </a:t>
          </a:r>
          <a:r>
            <a:rPr lang="en-GB" sz="1400" b="1" kern="1200" dirty="0" err="1">
              <a:solidFill>
                <a:srgbClr val="FF0000"/>
              </a:solidFill>
            </a:rPr>
            <a:t>politikas</a:t>
          </a:r>
          <a:endParaRPr lang="en-GB" sz="1400" b="1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 err="1">
              <a:solidFill>
                <a:srgbClr val="FF0000"/>
              </a:solidFill>
            </a:rPr>
            <a:t>Cilvēku</a:t>
          </a:r>
          <a:r>
            <a:rPr lang="en-GB" sz="1400" b="1" kern="1200" dirty="0">
              <a:solidFill>
                <a:srgbClr val="FF0000"/>
              </a:solidFill>
            </a:rPr>
            <a:t> </a:t>
          </a:r>
          <a:r>
            <a:rPr lang="en-GB" sz="1400" b="1" kern="1200" dirty="0" err="1">
              <a:solidFill>
                <a:srgbClr val="FF0000"/>
              </a:solidFill>
            </a:rPr>
            <a:t>skaits</a:t>
          </a:r>
          <a:r>
            <a:rPr lang="en-GB" sz="1400" b="1" kern="1200" dirty="0">
              <a:solidFill>
                <a:srgbClr val="FF0000"/>
              </a:solidFill>
            </a:rPr>
            <a:t> </a:t>
          </a:r>
          <a:r>
            <a:rPr lang="en-GB" sz="1400" b="1" kern="1200" dirty="0" err="1">
              <a:solidFill>
                <a:srgbClr val="FF0000"/>
              </a:solidFill>
            </a:rPr>
            <a:t>ar</a:t>
          </a:r>
          <a:r>
            <a:rPr lang="en-GB" sz="1400" b="1" kern="1200" dirty="0">
              <a:solidFill>
                <a:srgbClr val="FF0000"/>
              </a:solidFill>
            </a:rPr>
            <a:t> </a:t>
          </a:r>
          <a:r>
            <a:rPr lang="en-GB" sz="1400" b="1" kern="1200" dirty="0" err="1">
              <a:solidFill>
                <a:srgbClr val="FF0000"/>
              </a:solidFill>
            </a:rPr>
            <a:t>uzlabotām</a:t>
          </a:r>
          <a:r>
            <a:rPr lang="en-GB" sz="1400" b="1" kern="1200" dirty="0">
              <a:solidFill>
                <a:srgbClr val="FF0000"/>
              </a:solidFill>
            </a:rPr>
            <a:t> </a:t>
          </a:r>
          <a:r>
            <a:rPr lang="en-GB" sz="1400" b="1" kern="1200" dirty="0" err="1">
              <a:solidFill>
                <a:srgbClr val="FF0000"/>
              </a:solidFill>
            </a:rPr>
            <a:t>uzņēmējdarbības</a:t>
          </a:r>
          <a:r>
            <a:rPr lang="en-GB" sz="1400" b="1" kern="1200" dirty="0">
              <a:solidFill>
                <a:srgbClr val="FF0000"/>
              </a:solidFill>
            </a:rPr>
            <a:t> </a:t>
          </a:r>
          <a:r>
            <a:rPr lang="en-GB" sz="1400" b="1" kern="1200" dirty="0" err="1">
              <a:solidFill>
                <a:srgbClr val="FF0000"/>
              </a:solidFill>
            </a:rPr>
            <a:t>spējām</a:t>
          </a:r>
          <a:endParaRPr lang="en-GB" sz="1400" b="1" kern="1200" dirty="0">
            <a:solidFill>
              <a:srgbClr val="FF0000"/>
            </a:solidFill>
          </a:endParaRPr>
        </a:p>
      </dsp:txBody>
      <dsp:txXfrm rot="-5400000">
        <a:off x="802946" y="160239"/>
        <a:ext cx="7585561" cy="672798"/>
      </dsp:txXfrm>
    </dsp:sp>
    <dsp:sp modelId="{E0F2E28D-17A5-44AE-A807-34C4E748F2EF}">
      <dsp:nvSpPr>
        <dsp:cNvPr id="0" name=""/>
        <dsp:cNvSpPr/>
      </dsp:nvSpPr>
      <dsp:spPr>
        <a:xfrm rot="5400000">
          <a:off x="-172059" y="1301566"/>
          <a:ext cx="1147065" cy="80294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1" kern="1200" dirty="0">
              <a:solidFill>
                <a:schemeClr val="tx1"/>
              </a:solidFill>
            </a:rPr>
            <a:t>Output indi</a:t>
          </a:r>
          <a:r>
            <a:rPr lang="en-GB" sz="1200" b="1" kern="1200" dirty="0">
              <a:solidFill>
                <a:schemeClr val="tx1"/>
              </a:solidFill>
            </a:rPr>
            <a:t>k</a:t>
          </a:r>
          <a:r>
            <a:rPr lang="et-EE" sz="1200" b="1" kern="1200" dirty="0">
              <a:solidFill>
                <a:schemeClr val="tx1"/>
              </a:solidFill>
            </a:rPr>
            <a:t>ator</a:t>
          </a:r>
          <a:r>
            <a:rPr lang="en-GB" sz="1200" b="1" kern="1200" dirty="0" err="1">
              <a:solidFill>
                <a:schemeClr val="tx1"/>
              </a:solidFill>
            </a:rPr>
            <a:t>i</a:t>
          </a:r>
          <a:endParaRPr lang="en-GB" sz="1200" kern="1200" dirty="0">
            <a:solidFill>
              <a:schemeClr val="tx1"/>
            </a:solidFill>
          </a:endParaRPr>
        </a:p>
      </dsp:txBody>
      <dsp:txXfrm rot="-5400000">
        <a:off x="2" y="1530979"/>
        <a:ext cx="802945" cy="344120"/>
      </dsp:txXfrm>
    </dsp:sp>
    <dsp:sp modelId="{706F3059-1D49-45E0-BDDA-7A5A538D8463}">
      <dsp:nvSpPr>
        <dsp:cNvPr id="0" name=""/>
        <dsp:cNvSpPr/>
      </dsp:nvSpPr>
      <dsp:spPr>
        <a:xfrm rot="5400000">
          <a:off x="4241128" y="-2308780"/>
          <a:ext cx="745592" cy="7621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Personu</a:t>
          </a:r>
          <a:r>
            <a:rPr lang="en-FI" sz="1400" kern="1200" dirty="0"/>
            <a:t> </a:t>
          </a:r>
          <a:r>
            <a:rPr lang="en-GB" sz="1400" kern="1200" dirty="0" err="1"/>
            <a:t>skaits</a:t>
          </a:r>
          <a:r>
            <a:rPr lang="en-GB" sz="1400" kern="1200" dirty="0"/>
            <a:t>, kas </a:t>
          </a:r>
          <a:r>
            <a:rPr lang="en-GB" sz="1400" kern="1200" dirty="0" err="1"/>
            <a:t>piedalās</a:t>
          </a:r>
          <a:r>
            <a:rPr lang="en-GB" sz="1400" kern="1200" dirty="0"/>
            <a:t> </a:t>
          </a:r>
          <a:r>
            <a:rPr lang="en-GB" sz="1400" kern="1200" dirty="0" err="1"/>
            <a:t>projekta</a:t>
          </a:r>
          <a:r>
            <a:rPr lang="en-GB" sz="1400" kern="1200" dirty="0"/>
            <a:t> </a:t>
          </a:r>
          <a:r>
            <a:rPr lang="en-GB" sz="1400" kern="1200" dirty="0" err="1"/>
            <a:t>aktivitātēs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FI" sz="1400" kern="1200" dirty="0"/>
            <a:t>O</a:t>
          </a:r>
          <a:r>
            <a:rPr lang="en-GB" sz="1400" kern="1200" dirty="0" err="1"/>
            <a:t>rganizāciju</a:t>
          </a:r>
          <a:r>
            <a:rPr lang="en-FI" sz="1400" kern="1200" dirty="0"/>
            <a:t> (tai </a:t>
          </a:r>
          <a:r>
            <a:rPr lang="en-FI" sz="1400" kern="1200" dirty="0" err="1"/>
            <a:t>skait</a:t>
          </a:r>
          <a:r>
            <a:rPr lang="en-GB" sz="1400" kern="1200" dirty="0"/>
            <a:t>ā </a:t>
          </a:r>
          <a:r>
            <a:rPr lang="en-GB" sz="1400" kern="1200" dirty="0" err="1"/>
            <a:t>uzņēmumu</a:t>
          </a:r>
          <a:r>
            <a:rPr lang="en-FI" sz="1400" kern="1200" dirty="0"/>
            <a:t>)</a:t>
          </a:r>
          <a:r>
            <a:rPr lang="en-GB" sz="1400" kern="1200" dirty="0"/>
            <a:t> </a:t>
          </a:r>
          <a:r>
            <a:rPr lang="en-GB" sz="1400" kern="1200" dirty="0" err="1"/>
            <a:t>skaits</a:t>
          </a:r>
          <a:r>
            <a:rPr lang="en-GB" sz="1400" kern="1200" dirty="0"/>
            <a:t>, kas </a:t>
          </a:r>
          <a:r>
            <a:rPr lang="en-GB" sz="1400" kern="1200" dirty="0" err="1"/>
            <a:t>piedalās</a:t>
          </a:r>
          <a:r>
            <a:rPr lang="en-GB" sz="1400" kern="1200" dirty="0"/>
            <a:t> </a:t>
          </a:r>
          <a:r>
            <a:rPr lang="en-GB" sz="1400" kern="1200" dirty="0" err="1"/>
            <a:t>projekta</a:t>
          </a:r>
          <a:r>
            <a:rPr lang="en-GB" sz="1400" kern="1200" dirty="0"/>
            <a:t> </a:t>
          </a:r>
          <a:r>
            <a:rPr lang="en-GB" sz="1400" kern="1200" dirty="0" err="1"/>
            <a:t>aktivitātēs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Organizāciju</a:t>
          </a:r>
          <a:r>
            <a:rPr lang="en-US" sz="1400" kern="1200" dirty="0"/>
            <a:t>, kas </a:t>
          </a:r>
          <a:r>
            <a:rPr lang="en-US" sz="1400" kern="1200" dirty="0" err="1"/>
            <a:t>iesaistās</a:t>
          </a:r>
          <a:r>
            <a:rPr lang="en-US" sz="1400" kern="1200" dirty="0"/>
            <a:t> </a:t>
          </a:r>
          <a:r>
            <a:rPr lang="et-EE" sz="1400" kern="1200" dirty="0"/>
            <a:t> </a:t>
          </a:r>
          <a:r>
            <a:rPr lang="en-GB" sz="1400" kern="1200" dirty="0" err="1"/>
            <a:t>pārrobežu</a:t>
          </a:r>
          <a:r>
            <a:rPr lang="en-GB" sz="1400" kern="1200" dirty="0"/>
            <a:t> </a:t>
          </a:r>
          <a:r>
            <a:rPr lang="en-GB" sz="1400" kern="1200" dirty="0" err="1"/>
            <a:t>sadarbībā</a:t>
          </a:r>
          <a:r>
            <a:rPr lang="en-GB" sz="1400" kern="1200" dirty="0"/>
            <a:t>, </a:t>
          </a:r>
          <a:r>
            <a:rPr lang="en-GB" sz="1400" kern="1200" dirty="0" err="1"/>
            <a:t>skaits</a:t>
          </a:r>
          <a:r>
            <a:rPr lang="en-GB" sz="1400" kern="1200" dirty="0"/>
            <a:t> </a:t>
          </a:r>
          <a:r>
            <a:rPr lang="en-FI" sz="1400" kern="1200" dirty="0"/>
            <a:t>(</a:t>
          </a:r>
          <a:r>
            <a:rPr lang="en-FI" sz="1400" kern="1200" dirty="0" err="1"/>
            <a:t>projekta</a:t>
          </a:r>
          <a:r>
            <a:rPr lang="en-FI" sz="1400" kern="1200" dirty="0"/>
            <a:t> </a:t>
          </a:r>
          <a:r>
            <a:rPr lang="en-FI" sz="1400" kern="1200" dirty="0" err="1"/>
            <a:t>partneri</a:t>
          </a:r>
          <a:r>
            <a:rPr lang="en-FI" sz="1400" kern="1200" dirty="0"/>
            <a:t>)</a:t>
          </a:r>
          <a:endParaRPr lang="en-GB" sz="1400" kern="1200" dirty="0"/>
        </a:p>
      </dsp:txBody>
      <dsp:txXfrm rot="-5400000">
        <a:off x="802946" y="1165799"/>
        <a:ext cx="7585561" cy="672798"/>
      </dsp:txXfrm>
    </dsp:sp>
    <dsp:sp modelId="{14752330-6475-4946-A507-A909946FAB58}">
      <dsp:nvSpPr>
        <dsp:cNvPr id="0" name=""/>
        <dsp:cNvSpPr/>
      </dsp:nvSpPr>
      <dsp:spPr>
        <a:xfrm rot="5400000">
          <a:off x="-172059" y="2307127"/>
          <a:ext cx="1147065" cy="80294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tx1"/>
              </a:solidFill>
            </a:rPr>
            <a:t>Mērķa</a:t>
          </a:r>
          <a:r>
            <a:rPr lang="en-GB" sz="1200" kern="1200" dirty="0">
              <a:solidFill>
                <a:schemeClr val="tx1"/>
              </a:solidFill>
            </a:rPr>
            <a:t> </a:t>
          </a:r>
          <a:r>
            <a:rPr lang="en-GB" sz="1200" kern="1200" dirty="0" err="1">
              <a:solidFill>
                <a:schemeClr val="tx1"/>
              </a:solidFill>
            </a:rPr>
            <a:t>grupa</a:t>
          </a:r>
          <a:endParaRPr lang="en-GB" sz="1200" kern="1200" dirty="0">
            <a:solidFill>
              <a:schemeClr val="tx1"/>
            </a:solidFill>
          </a:endParaRPr>
        </a:p>
      </dsp:txBody>
      <dsp:txXfrm rot="-5400000">
        <a:off x="2" y="2536540"/>
        <a:ext cx="802945" cy="344120"/>
      </dsp:txXfrm>
    </dsp:sp>
    <dsp:sp modelId="{D0A06703-463E-4C2A-B0C2-622A0A48E4A1}">
      <dsp:nvSpPr>
        <dsp:cNvPr id="0" name=""/>
        <dsp:cNvSpPr/>
      </dsp:nvSpPr>
      <dsp:spPr>
        <a:xfrm rot="5400000">
          <a:off x="4241128" y="-1303219"/>
          <a:ext cx="745592" cy="7621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Mazāk</a:t>
          </a:r>
          <a:r>
            <a:rPr lang="en-GB" sz="1400" kern="1200" dirty="0"/>
            <a:t> </a:t>
          </a:r>
          <a:r>
            <a:rPr lang="en-GB" sz="1400" kern="1200" dirty="0" err="1"/>
            <a:t>konkurētspējīgās</a:t>
          </a:r>
          <a:r>
            <a:rPr lang="en-GB" sz="1400" kern="1200" dirty="0"/>
            <a:t> </a:t>
          </a:r>
          <a:r>
            <a:rPr lang="en-GB" sz="1400" kern="1200" dirty="0" err="1"/>
            <a:t>grupas</a:t>
          </a:r>
          <a:r>
            <a:rPr lang="en-GB" sz="1400" kern="1200" dirty="0"/>
            <a:t> (tai </a:t>
          </a:r>
          <a:r>
            <a:rPr lang="en-GB" sz="1400" kern="1200" dirty="0" err="1"/>
            <a:t>skaitā</a:t>
          </a:r>
          <a:r>
            <a:rPr lang="en-GB" sz="1400" kern="1200" dirty="0"/>
            <a:t> – </a:t>
          </a:r>
          <a:r>
            <a:rPr lang="en-GB" sz="1400" kern="1200" dirty="0" err="1"/>
            <a:t>jaunieši</a:t>
          </a:r>
          <a:r>
            <a:rPr lang="en-GB" sz="1400" kern="1200" dirty="0"/>
            <a:t> </a:t>
          </a:r>
          <a:r>
            <a:rPr lang="en-GB" sz="1400" kern="1200" dirty="0" err="1"/>
            <a:t>līdz</a:t>
          </a:r>
          <a:r>
            <a:rPr lang="en-GB" sz="1400" kern="1200" dirty="0"/>
            <a:t> 25 g., </a:t>
          </a:r>
          <a:r>
            <a:rPr lang="en-GB" sz="1400" kern="1200" dirty="0" err="1"/>
            <a:t>pirmspensijas</a:t>
          </a:r>
          <a:r>
            <a:rPr lang="en-GB" sz="1400" kern="1200" dirty="0"/>
            <a:t> </a:t>
          </a:r>
          <a:r>
            <a:rPr lang="en-GB" sz="1400" kern="1200" dirty="0" err="1"/>
            <a:t>vecuma</a:t>
          </a:r>
          <a:r>
            <a:rPr lang="en-GB" sz="1400" kern="1200" dirty="0"/>
            <a:t> </a:t>
          </a:r>
          <a:r>
            <a:rPr lang="en-GB" sz="1400" kern="1200" dirty="0" err="1"/>
            <a:t>iedzīvotāji</a:t>
          </a:r>
          <a:r>
            <a:rPr lang="en-GB" sz="1400" kern="1200" dirty="0"/>
            <a:t>, </a:t>
          </a:r>
          <a:r>
            <a:rPr lang="en-GB" sz="1400" kern="1200" dirty="0" err="1"/>
            <a:t>pensionāri</a:t>
          </a:r>
          <a:r>
            <a:rPr lang="en-GB" sz="1400" kern="1200" dirty="0"/>
            <a:t>, </a:t>
          </a:r>
          <a:r>
            <a:rPr lang="en-GB" sz="1400" kern="1200" dirty="0" err="1"/>
            <a:t>imigranti</a:t>
          </a:r>
          <a:r>
            <a:rPr lang="en-GB" sz="1400" kern="1200" dirty="0"/>
            <a:t>, </a:t>
          </a:r>
          <a:r>
            <a:rPr lang="en-GB" sz="1400" kern="1200" dirty="0" err="1"/>
            <a:t>cilvēki</a:t>
          </a:r>
          <a:r>
            <a:rPr lang="en-GB" sz="1400" kern="1200" dirty="0"/>
            <a:t> </a:t>
          </a:r>
          <a:r>
            <a:rPr lang="en-GB" sz="1400" kern="1200" dirty="0" err="1"/>
            <a:t>ar</a:t>
          </a:r>
          <a:r>
            <a:rPr lang="en-GB" sz="1400" kern="1200" dirty="0"/>
            <a:t> </a:t>
          </a:r>
          <a:r>
            <a:rPr lang="en-GB" sz="1400" kern="1200" dirty="0" err="1"/>
            <a:t>īpašām</a:t>
          </a:r>
          <a:r>
            <a:rPr lang="en-GB" sz="1400" kern="1200" dirty="0"/>
            <a:t> </a:t>
          </a:r>
          <a:r>
            <a:rPr lang="en-GB" sz="1400" kern="1200" dirty="0" err="1"/>
            <a:t>vajadzībām</a:t>
          </a:r>
          <a:r>
            <a:rPr lang="en-GB" sz="1400" kern="1200" dirty="0"/>
            <a:t> </a:t>
          </a:r>
          <a:r>
            <a:rPr lang="en-GB" sz="1400" b="1" kern="1200" dirty="0" err="1"/>
            <a:t>kā</a:t>
          </a:r>
          <a:r>
            <a:rPr lang="en-GB" sz="1400" b="1" kern="1200" dirty="0"/>
            <a:t> </a:t>
          </a:r>
          <a:r>
            <a:rPr lang="en-GB" sz="1400" b="1" kern="1200" dirty="0" err="1"/>
            <a:t>arī</a:t>
          </a:r>
          <a:r>
            <a:rPr lang="en-GB" sz="1400" b="1" kern="1200" dirty="0"/>
            <a:t> </a:t>
          </a:r>
          <a:r>
            <a:rPr lang="en-GB" sz="1400" b="1" kern="1200" dirty="0" err="1"/>
            <a:t>citas</a:t>
          </a:r>
          <a:r>
            <a:rPr lang="en-GB" sz="1400" b="1" kern="1200" dirty="0"/>
            <a:t> </a:t>
          </a:r>
          <a:r>
            <a:rPr lang="en-GB" sz="1400" b="1" kern="1200" dirty="0" err="1"/>
            <a:t>grupas</a:t>
          </a:r>
          <a:r>
            <a:rPr lang="en-GB" sz="1400" b="1" kern="1200" dirty="0"/>
            <a:t> un </a:t>
          </a:r>
          <a:r>
            <a:rPr lang="en-GB" sz="1400" b="1" kern="1200" dirty="0" err="1"/>
            <a:t>uzņēmumi</a:t>
          </a:r>
          <a:r>
            <a:rPr lang="en-GB" sz="1400" b="1" kern="1200" dirty="0"/>
            <a:t>. </a:t>
          </a:r>
        </a:p>
      </dsp:txBody>
      <dsp:txXfrm rot="-5400000">
        <a:off x="802946" y="2171360"/>
        <a:ext cx="7585561" cy="672798"/>
      </dsp:txXfrm>
    </dsp:sp>
    <dsp:sp modelId="{973653D1-A8BE-4F9F-BF12-F8ADD5A51FCA}">
      <dsp:nvSpPr>
        <dsp:cNvPr id="0" name=""/>
        <dsp:cNvSpPr/>
      </dsp:nvSpPr>
      <dsp:spPr>
        <a:xfrm rot="5400000">
          <a:off x="-172059" y="3363846"/>
          <a:ext cx="1147065" cy="80294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1" kern="1200" dirty="0">
              <a:solidFill>
                <a:schemeClr val="tx1"/>
              </a:solidFill>
            </a:rPr>
            <a:t>Poten</a:t>
          </a:r>
          <a:r>
            <a:rPr lang="en-GB" sz="1200" b="1" kern="1200" dirty="0" err="1">
              <a:solidFill>
                <a:schemeClr val="tx1"/>
              </a:solidFill>
            </a:rPr>
            <a:t>ciāli</a:t>
          </a:r>
          <a:br>
            <a:rPr lang="et-EE" sz="1200" b="1" kern="1200" dirty="0">
              <a:solidFill>
                <a:schemeClr val="tx1"/>
              </a:solidFill>
            </a:rPr>
          </a:br>
          <a:r>
            <a:rPr lang="et-EE" sz="1200" b="1" kern="1200" dirty="0">
              <a:solidFill>
                <a:schemeClr val="tx1"/>
              </a:solidFill>
            </a:rPr>
            <a:t>partner</a:t>
          </a:r>
          <a:r>
            <a:rPr lang="en-GB" sz="1200" b="1" kern="1200" dirty="0" err="1">
              <a:solidFill>
                <a:schemeClr val="tx1"/>
              </a:solidFill>
            </a:rPr>
            <a:t>i</a:t>
          </a:r>
          <a:endParaRPr lang="en-GB" sz="1200" kern="1200" dirty="0">
            <a:solidFill>
              <a:schemeClr val="tx1"/>
            </a:solidFill>
          </a:endParaRPr>
        </a:p>
      </dsp:txBody>
      <dsp:txXfrm rot="-5400000">
        <a:off x="2" y="3593259"/>
        <a:ext cx="802945" cy="344120"/>
      </dsp:txXfrm>
    </dsp:sp>
    <dsp:sp modelId="{A1D92226-C202-4619-83C6-622F50932869}">
      <dsp:nvSpPr>
        <dsp:cNvPr id="0" name=""/>
        <dsp:cNvSpPr/>
      </dsp:nvSpPr>
      <dsp:spPr>
        <a:xfrm rot="5400000">
          <a:off x="4069482" y="-72367"/>
          <a:ext cx="1088885" cy="7621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Organizācijas</a:t>
          </a:r>
          <a:r>
            <a:rPr lang="en-GB" sz="1400" kern="1200" dirty="0"/>
            <a:t> </a:t>
          </a:r>
          <a:r>
            <a:rPr lang="en-GB" sz="1400" kern="1200" dirty="0" err="1"/>
            <a:t>ar</a:t>
          </a:r>
          <a:r>
            <a:rPr lang="en-GB" sz="1400" kern="1200" dirty="0"/>
            <a:t> </a:t>
          </a:r>
          <a:r>
            <a:rPr lang="en-GB" sz="1400" kern="1200" dirty="0" err="1"/>
            <a:t>kompetenci</a:t>
          </a:r>
          <a:r>
            <a:rPr lang="en-GB" sz="1400" kern="1200" dirty="0"/>
            <a:t> un </a:t>
          </a:r>
          <a:r>
            <a:rPr lang="en-GB" sz="1400" kern="1200" dirty="0" err="1"/>
            <a:t>pieredzi</a:t>
          </a:r>
          <a:r>
            <a:rPr lang="en-GB" sz="1400" kern="1200" dirty="0"/>
            <a:t> </a:t>
          </a:r>
          <a:r>
            <a:rPr lang="en-GB" sz="1400" kern="1200" dirty="0" err="1"/>
            <a:t>darba</a:t>
          </a:r>
          <a:r>
            <a:rPr lang="en-GB" sz="1400" kern="1200" dirty="0"/>
            <a:t> </a:t>
          </a:r>
          <a:r>
            <a:rPr lang="en-GB" sz="1400" kern="1200" dirty="0" err="1"/>
            <a:t>tirgū</a:t>
          </a:r>
          <a:r>
            <a:rPr lang="en-GB" sz="1400" kern="1200" dirty="0"/>
            <a:t>, </a:t>
          </a:r>
          <a:r>
            <a:rPr lang="en-GB" sz="1400" kern="1200" dirty="0" err="1"/>
            <a:t>darba</a:t>
          </a:r>
          <a:r>
            <a:rPr lang="en-GB" sz="1400" kern="1200" dirty="0"/>
            <a:t> </a:t>
          </a:r>
          <a:r>
            <a:rPr lang="en-GB" sz="1400" kern="1200" dirty="0" err="1"/>
            <a:t>devēju</a:t>
          </a:r>
          <a:r>
            <a:rPr lang="en-GB" sz="1400" kern="1200" dirty="0"/>
            <a:t> un </a:t>
          </a:r>
          <a:r>
            <a:rPr lang="en-GB" sz="1400" kern="1200" dirty="0" err="1"/>
            <a:t>nodarbināto</a:t>
          </a:r>
          <a:r>
            <a:rPr lang="en-GB" sz="1400" kern="1200" dirty="0"/>
            <a:t> </a:t>
          </a:r>
          <a:r>
            <a:rPr lang="en-GB" sz="1400" kern="1200" dirty="0" err="1"/>
            <a:t>organizācijas</a:t>
          </a:r>
          <a:r>
            <a:rPr lang="en-GB" sz="1400" kern="1200" dirty="0"/>
            <a:t>, </a:t>
          </a:r>
          <a:r>
            <a:rPr lang="en-GB" sz="1400" kern="1200" dirty="0" err="1"/>
            <a:t>organizācijas</a:t>
          </a:r>
          <a:r>
            <a:rPr lang="en-GB" sz="1400" kern="1200" dirty="0"/>
            <a:t>, kas </a:t>
          </a:r>
          <a:r>
            <a:rPr lang="en-GB" sz="1400" kern="1200" dirty="0" err="1"/>
            <a:t>pārstāv</a:t>
          </a:r>
          <a:r>
            <a:rPr lang="en-GB" sz="1400" kern="1200" dirty="0"/>
            <a:t> </a:t>
          </a:r>
          <a:r>
            <a:rPr lang="en-GB" sz="1400" kern="1200" dirty="0" err="1"/>
            <a:t>mērķgrupas</a:t>
          </a:r>
          <a:r>
            <a:rPr lang="en-GB" sz="1400" kern="1200" dirty="0"/>
            <a:t>, </a:t>
          </a:r>
          <a:r>
            <a:rPr lang="en-GB" sz="1400" kern="1200" dirty="0" err="1"/>
            <a:t>kā</a:t>
          </a:r>
          <a:r>
            <a:rPr lang="en-GB" sz="1400" kern="1200" dirty="0"/>
            <a:t> </a:t>
          </a:r>
          <a:r>
            <a:rPr lang="en-GB" sz="1400" kern="1200" dirty="0" err="1"/>
            <a:t>arī</a:t>
          </a:r>
          <a:r>
            <a:rPr lang="en-GB" sz="1400" kern="1200" dirty="0"/>
            <a:t> </a:t>
          </a:r>
          <a:r>
            <a:rPr lang="en-GB" sz="1400" kern="1200" dirty="0" err="1"/>
            <a:t>organizācijas</a:t>
          </a:r>
          <a:r>
            <a:rPr lang="en-GB" sz="1400" kern="1200" dirty="0"/>
            <a:t> </a:t>
          </a:r>
          <a:r>
            <a:rPr lang="en-GB" sz="1400" kern="1200" dirty="0" err="1"/>
            <a:t>ar</a:t>
          </a:r>
          <a:r>
            <a:rPr lang="en-GB" sz="1400" kern="1200" dirty="0"/>
            <a:t> </a:t>
          </a:r>
          <a:r>
            <a:rPr lang="en-GB" sz="1400" kern="1200" dirty="0" err="1"/>
            <a:t>kompetenci</a:t>
          </a:r>
          <a:r>
            <a:rPr lang="en-GB" sz="1400" kern="1200" dirty="0"/>
            <a:t> un </a:t>
          </a:r>
          <a:r>
            <a:rPr lang="en-GB" sz="1400" kern="1200" dirty="0" err="1"/>
            <a:t>pieredzi</a:t>
          </a:r>
          <a:r>
            <a:rPr lang="en-GB" sz="1400" kern="1200" dirty="0"/>
            <a:t> </a:t>
          </a:r>
          <a:r>
            <a:rPr lang="en-GB" sz="1400" kern="1200" dirty="0" err="1"/>
            <a:t>uzņēmējdarbības</a:t>
          </a:r>
          <a:r>
            <a:rPr lang="en-GB" sz="1400" kern="1200" dirty="0"/>
            <a:t> </a:t>
          </a:r>
          <a:r>
            <a:rPr lang="en-GB" sz="1400" kern="1200" dirty="0" err="1"/>
            <a:t>apmācībā</a:t>
          </a:r>
          <a:r>
            <a:rPr lang="en-GB" sz="1400" kern="1200" dirty="0"/>
            <a:t>. </a:t>
          </a:r>
        </a:p>
      </dsp:txBody>
      <dsp:txXfrm rot="-5400000">
        <a:off x="802946" y="3247324"/>
        <a:ext cx="7568803" cy="9825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46823-FE62-4B14-BD77-9524FEF49D3E}">
      <dsp:nvSpPr>
        <dsp:cNvPr id="0" name=""/>
        <dsp:cNvSpPr/>
      </dsp:nvSpPr>
      <dsp:spPr>
        <a:xfrm rot="5400000">
          <a:off x="-168686" y="168816"/>
          <a:ext cx="1124579" cy="787205"/>
        </a:xfrm>
        <a:prstGeom prst="chevron">
          <a:avLst/>
        </a:prstGeom>
        <a:solidFill>
          <a:srgbClr val="00ADD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1" kern="1200" dirty="0">
              <a:solidFill>
                <a:schemeClr val="tx1"/>
              </a:solidFill>
            </a:rPr>
            <a:t>Re</a:t>
          </a:r>
          <a:r>
            <a:rPr lang="en-GB" sz="1200" b="1" kern="1200" dirty="0">
              <a:solidFill>
                <a:schemeClr val="tx1"/>
              </a:solidFill>
            </a:rPr>
            <a:t>z</a:t>
          </a:r>
          <a:r>
            <a:rPr lang="et-EE" sz="1200" b="1" kern="1200" dirty="0">
              <a:solidFill>
                <a:schemeClr val="tx1"/>
              </a:solidFill>
            </a:rPr>
            <a:t>ult</a:t>
          </a:r>
          <a:r>
            <a:rPr lang="en-GB" sz="1200" b="1" kern="1200" dirty="0" err="1">
              <a:solidFill>
                <a:schemeClr val="tx1"/>
              </a:solidFill>
            </a:rPr>
            <a:t>ātu</a:t>
          </a:r>
          <a:r>
            <a:rPr lang="et-EE" sz="1200" b="1" kern="1200" dirty="0">
              <a:solidFill>
                <a:schemeClr val="tx1"/>
              </a:solidFill>
            </a:rPr>
            <a:t> indi</a:t>
          </a:r>
          <a:r>
            <a:rPr lang="en-GB" sz="1200" b="1" kern="1200" dirty="0">
              <a:solidFill>
                <a:schemeClr val="tx1"/>
              </a:solidFill>
            </a:rPr>
            <a:t>k</a:t>
          </a:r>
          <a:r>
            <a:rPr lang="et-EE" sz="1200" b="1" kern="1200" dirty="0">
              <a:solidFill>
                <a:schemeClr val="tx1"/>
              </a:solidFill>
            </a:rPr>
            <a:t>ator</a:t>
          </a:r>
          <a:r>
            <a:rPr lang="en-GB" sz="1200" b="1" kern="1200" dirty="0" err="1">
              <a:solidFill>
                <a:schemeClr val="tx1"/>
              </a:solidFill>
            </a:rPr>
            <a:t>i</a:t>
          </a:r>
          <a:endParaRPr lang="en-GB" sz="1200" b="1" kern="1200" dirty="0">
            <a:solidFill>
              <a:schemeClr val="tx1"/>
            </a:solidFill>
          </a:endParaRPr>
        </a:p>
      </dsp:txBody>
      <dsp:txXfrm rot="-5400000">
        <a:off x="2" y="393732"/>
        <a:ext cx="787205" cy="337374"/>
      </dsp:txXfrm>
    </dsp:sp>
    <dsp:sp modelId="{A1CE4AD4-3F4F-49D1-A11A-540D7AE4A8AD}">
      <dsp:nvSpPr>
        <dsp:cNvPr id="0" name=""/>
        <dsp:cNvSpPr/>
      </dsp:nvSpPr>
      <dsp:spPr>
        <a:xfrm rot="5400000">
          <a:off x="4137743" y="-3309737"/>
          <a:ext cx="730976" cy="7432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D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300" b="1" kern="1200" dirty="0">
              <a:solidFill>
                <a:srgbClr val="FF0000"/>
              </a:solidFill>
            </a:rPr>
            <a:t>  </a:t>
          </a:r>
          <a:r>
            <a:rPr lang="et-EE" sz="1300" b="1" kern="1200" dirty="0">
              <a:solidFill>
                <a:srgbClr val="FF0000"/>
              </a:solidFill>
            </a:rPr>
            <a:t>1. </a:t>
          </a:r>
          <a:r>
            <a:rPr lang="en-GB" sz="1300" b="1" kern="1200" dirty="0" err="1">
              <a:solidFill>
                <a:srgbClr val="FF0000"/>
              </a:solidFill>
            </a:rPr>
            <a:t>Jauni</a:t>
          </a:r>
          <a:r>
            <a:rPr lang="en-GB" sz="1300" b="1" kern="1200" dirty="0">
              <a:solidFill>
                <a:srgbClr val="FF0000"/>
              </a:solidFill>
            </a:rPr>
            <a:t> </a:t>
          </a:r>
          <a:r>
            <a:rPr lang="en-GB" sz="1300" b="1" kern="1200" dirty="0" err="1">
              <a:solidFill>
                <a:srgbClr val="FF0000"/>
              </a:solidFill>
            </a:rPr>
            <a:t>kopīgi</a:t>
          </a:r>
          <a:r>
            <a:rPr lang="en-GB" sz="1300" b="1" kern="1200" dirty="0">
              <a:solidFill>
                <a:srgbClr val="FF0000"/>
              </a:solidFill>
            </a:rPr>
            <a:t> </a:t>
          </a:r>
          <a:r>
            <a:rPr lang="en-GB" sz="1300" b="1" kern="1200" dirty="0" err="1">
              <a:solidFill>
                <a:srgbClr val="FF0000"/>
              </a:solidFill>
            </a:rPr>
            <a:t>publiskie</a:t>
          </a:r>
          <a:r>
            <a:rPr lang="en-GB" sz="1300" b="1" kern="1200" dirty="0">
              <a:solidFill>
                <a:srgbClr val="FF0000"/>
              </a:solidFill>
            </a:rPr>
            <a:t> </a:t>
          </a:r>
          <a:r>
            <a:rPr lang="en-GB" sz="1300" b="1" kern="1200" dirty="0" err="1">
              <a:solidFill>
                <a:srgbClr val="FF0000"/>
              </a:solidFill>
            </a:rPr>
            <a:t>pakalpojumi</a:t>
          </a:r>
          <a:r>
            <a:rPr lang="en-GB" sz="1300" b="1" kern="1200" dirty="0">
              <a:solidFill>
                <a:srgbClr val="FF0000"/>
              </a:solidFill>
            </a:rPr>
            <a:t> </a:t>
          </a:r>
          <a:r>
            <a:rPr lang="en-GB" sz="1300" b="1" kern="1200" dirty="0" err="1">
              <a:solidFill>
                <a:srgbClr val="FF0000"/>
              </a:solidFill>
            </a:rPr>
            <a:t>vai</a:t>
          </a:r>
          <a:r>
            <a:rPr lang="en-GB" sz="1300" b="1" kern="1200" dirty="0">
              <a:solidFill>
                <a:srgbClr val="FF0000"/>
              </a:solidFill>
            </a:rPr>
            <a:t> </a:t>
          </a:r>
          <a:r>
            <a:rPr lang="en-GB" sz="1300" b="1" kern="1200" dirty="0" err="1">
              <a:solidFill>
                <a:srgbClr val="FF0000"/>
              </a:solidFill>
            </a:rPr>
            <a:t>digitalizēti</a:t>
          </a:r>
          <a:r>
            <a:rPr lang="en-GB" sz="1300" b="1" kern="1200" dirty="0">
              <a:solidFill>
                <a:srgbClr val="FF0000"/>
              </a:solidFill>
            </a:rPr>
            <a:t> </a:t>
          </a:r>
          <a:r>
            <a:rPr lang="en-GB" sz="1300" b="1" kern="1200" dirty="0" err="1">
              <a:solidFill>
                <a:srgbClr val="FF0000"/>
              </a:solidFill>
            </a:rPr>
            <a:t>pakalpojumi</a:t>
          </a:r>
          <a:r>
            <a:rPr lang="et-EE" sz="1300" b="1" kern="1200" dirty="0">
              <a:solidFill>
                <a:srgbClr val="FF0000"/>
              </a:solidFill>
            </a:rPr>
            <a:t> (</a:t>
          </a:r>
          <a:r>
            <a:rPr lang="en-GB" sz="1300" b="1" kern="1200" dirty="0" err="1">
              <a:solidFill>
                <a:srgbClr val="FF0000"/>
              </a:solidFill>
            </a:rPr>
            <a:t>regulārie</a:t>
          </a:r>
          <a:r>
            <a:rPr lang="en-GB" sz="1300" b="1" kern="1200" dirty="0">
              <a:solidFill>
                <a:srgbClr val="FF0000"/>
              </a:solidFill>
            </a:rPr>
            <a:t> </a:t>
          </a:r>
          <a:r>
            <a:rPr lang="en-GB" sz="1300" b="1" kern="1200" dirty="0" err="1">
              <a:solidFill>
                <a:srgbClr val="FF0000"/>
              </a:solidFill>
            </a:rPr>
            <a:t>projekti</a:t>
          </a:r>
          <a:r>
            <a:rPr lang="et-EE" sz="1300" b="1" kern="1200" dirty="0">
              <a:solidFill>
                <a:srgbClr val="FF0000"/>
              </a:solidFill>
            </a:rPr>
            <a:t>)</a:t>
          </a:r>
          <a:r>
            <a:rPr lang="et-EE" sz="1300" b="1" kern="1200" dirty="0">
              <a:solidFill>
                <a:srgbClr val="FF0000"/>
              </a:solidFill>
              <a:latin typeface="Trebuchet MS" panose="020B0603020202020204"/>
            </a:rPr>
            <a:t> </a:t>
          </a:r>
          <a:br>
            <a:rPr lang="et-EE" sz="1300" b="1" kern="1200" dirty="0">
              <a:solidFill>
                <a:srgbClr val="FF0000"/>
              </a:solidFill>
              <a:latin typeface="Trebuchet MS" panose="020B0603020202020204"/>
            </a:rPr>
          </a:br>
          <a:r>
            <a:rPr lang="et-EE" sz="1600" b="1" kern="1200" dirty="0">
              <a:solidFill>
                <a:srgbClr val="FF0000"/>
              </a:solidFill>
              <a:latin typeface="Trebuchet MS" panose="020B0603020202020204"/>
            </a:rPr>
            <a:t>2. </a:t>
          </a:r>
          <a:r>
            <a:rPr lang="en-GB" sz="1600" b="1" kern="1200" dirty="0" err="1">
              <a:solidFill>
                <a:srgbClr val="FF0000"/>
              </a:solidFill>
              <a:latin typeface="Trebuchet MS" panose="020B0603020202020204"/>
            </a:rPr>
            <a:t>Jauni</a:t>
          </a:r>
          <a:r>
            <a:rPr lang="en-GB" sz="1600" b="1" kern="1200" dirty="0">
              <a:solidFill>
                <a:srgbClr val="FF0000"/>
              </a:solidFill>
              <a:latin typeface="Trebuchet MS" panose="020B0603020202020204"/>
            </a:rPr>
            <a:t> </a:t>
          </a:r>
          <a:r>
            <a:rPr lang="en-GB" sz="1600" b="1" kern="1200" dirty="0" err="1">
              <a:solidFill>
                <a:srgbClr val="FF0000"/>
              </a:solidFill>
              <a:latin typeface="Trebuchet MS" panose="020B0603020202020204"/>
            </a:rPr>
            <a:t>praktiski</a:t>
          </a:r>
          <a:r>
            <a:rPr lang="en-GB" sz="1600" b="1" kern="1200" dirty="0">
              <a:solidFill>
                <a:srgbClr val="FF0000"/>
              </a:solidFill>
              <a:latin typeface="Trebuchet MS" panose="020B0603020202020204"/>
            </a:rPr>
            <a:t> </a:t>
          </a:r>
          <a:r>
            <a:rPr lang="en-GB" sz="1600" b="1" kern="1200" dirty="0" err="1">
              <a:solidFill>
                <a:srgbClr val="FF0000"/>
              </a:solidFill>
              <a:latin typeface="Trebuchet MS" panose="020B0603020202020204"/>
            </a:rPr>
            <a:t>risinājumi</a:t>
          </a:r>
          <a:r>
            <a:rPr lang="en-GB" sz="1600" b="1" kern="1200" dirty="0">
              <a:solidFill>
                <a:srgbClr val="FF0000"/>
              </a:solidFill>
              <a:latin typeface="Trebuchet MS" panose="020B0603020202020204"/>
            </a:rPr>
            <a:t> </a:t>
          </a:r>
          <a:r>
            <a:rPr lang="en-GB" sz="1600" b="1" kern="1200" dirty="0" err="1">
              <a:solidFill>
                <a:srgbClr val="FF0000"/>
              </a:solidFill>
              <a:latin typeface="Trebuchet MS" panose="020B0603020202020204"/>
            </a:rPr>
            <a:t>publisko</a:t>
          </a:r>
          <a:r>
            <a:rPr lang="en-GB" sz="1600" b="1" kern="1200" dirty="0">
              <a:solidFill>
                <a:srgbClr val="FF0000"/>
              </a:solidFill>
              <a:latin typeface="Trebuchet MS" panose="020B0603020202020204"/>
            </a:rPr>
            <a:t> </a:t>
          </a:r>
          <a:r>
            <a:rPr lang="en-GB" sz="1600" b="1" kern="1200" dirty="0" err="1">
              <a:solidFill>
                <a:srgbClr val="FF0000"/>
              </a:solidFill>
              <a:latin typeface="Trebuchet MS" panose="020B0603020202020204"/>
            </a:rPr>
            <a:t>pakalpojumu</a:t>
          </a:r>
          <a:r>
            <a:rPr lang="en-GB" sz="1600" b="1" kern="1200" dirty="0">
              <a:solidFill>
                <a:srgbClr val="FF0000"/>
              </a:solidFill>
              <a:latin typeface="Trebuchet MS" panose="020B0603020202020204"/>
            </a:rPr>
            <a:t> </a:t>
          </a:r>
          <a:r>
            <a:rPr lang="en-GB" sz="1600" b="1" kern="1200" dirty="0" err="1">
              <a:solidFill>
                <a:srgbClr val="FF0000"/>
              </a:solidFill>
              <a:latin typeface="Trebuchet MS" panose="020B0603020202020204"/>
            </a:rPr>
            <a:t>uzlabošanai</a:t>
          </a:r>
          <a:r>
            <a:rPr lang="et-EE" sz="1600" b="1" kern="1200" dirty="0">
              <a:solidFill>
                <a:srgbClr val="FF0000"/>
              </a:solidFill>
            </a:rPr>
            <a:t> </a:t>
          </a:r>
          <a:r>
            <a:rPr lang="et-EE" sz="1600" b="1" kern="1200" dirty="0">
              <a:solidFill>
                <a:srgbClr val="FF0000"/>
              </a:solidFill>
              <a:highlight>
                <a:srgbClr val="FFFF00"/>
              </a:highlight>
            </a:rPr>
            <a:t>(</a:t>
          </a:r>
          <a:r>
            <a:rPr lang="en-GB" sz="1600" b="1" kern="1200" dirty="0" err="1">
              <a:solidFill>
                <a:srgbClr val="FF0000"/>
              </a:solidFill>
              <a:highlight>
                <a:srgbClr val="FFFF00"/>
              </a:highlight>
            </a:rPr>
            <a:t>mazie</a:t>
          </a:r>
          <a:r>
            <a:rPr lang="en-GB" sz="1600" b="1" kern="1200" dirty="0">
              <a:solidFill>
                <a:srgbClr val="FF0000"/>
              </a:solidFill>
              <a:highlight>
                <a:srgbClr val="FFFF00"/>
              </a:highlight>
            </a:rPr>
            <a:t> </a:t>
          </a:r>
          <a:r>
            <a:rPr lang="en-GB" sz="1600" b="1" kern="1200" dirty="0" err="1">
              <a:solidFill>
                <a:srgbClr val="FF0000"/>
              </a:solidFill>
              <a:highlight>
                <a:srgbClr val="FFFF00"/>
              </a:highlight>
            </a:rPr>
            <a:t>projekti</a:t>
          </a:r>
          <a:r>
            <a:rPr lang="et-EE" sz="1600" b="1" kern="1200" dirty="0">
              <a:solidFill>
                <a:srgbClr val="FF0000"/>
              </a:solidFill>
              <a:highlight>
                <a:srgbClr val="FFFF00"/>
              </a:highlight>
            </a:rPr>
            <a:t>)</a:t>
          </a:r>
          <a:endParaRPr lang="en-GB" sz="1600" b="1" kern="1200" dirty="0">
            <a:solidFill>
              <a:srgbClr val="FF0000"/>
            </a:solidFill>
            <a:highlight>
              <a:srgbClr val="FFFF00"/>
            </a:highlight>
          </a:endParaRPr>
        </a:p>
      </dsp:txBody>
      <dsp:txXfrm rot="-5400000">
        <a:off x="787205" y="76484"/>
        <a:ext cx="7396370" cy="659610"/>
      </dsp:txXfrm>
    </dsp:sp>
    <dsp:sp modelId="{E0F2E28D-17A5-44AE-A807-34C4E748F2EF}">
      <dsp:nvSpPr>
        <dsp:cNvPr id="0" name=""/>
        <dsp:cNvSpPr/>
      </dsp:nvSpPr>
      <dsp:spPr>
        <a:xfrm rot="5400000">
          <a:off x="-168686" y="1270062"/>
          <a:ext cx="1124579" cy="787205"/>
        </a:xfrm>
        <a:prstGeom prst="chevron">
          <a:avLst/>
        </a:prstGeom>
        <a:solidFill>
          <a:srgbClr val="00ADD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1" kern="1200" dirty="0">
              <a:solidFill>
                <a:schemeClr val="tx1"/>
              </a:solidFill>
            </a:rPr>
            <a:t>Output indi</a:t>
          </a:r>
          <a:r>
            <a:rPr lang="en-GB" sz="1200" b="1" kern="1200" dirty="0">
              <a:solidFill>
                <a:schemeClr val="tx1"/>
              </a:solidFill>
            </a:rPr>
            <a:t>k</a:t>
          </a:r>
          <a:r>
            <a:rPr lang="et-EE" sz="1200" b="1" kern="1200" dirty="0">
              <a:solidFill>
                <a:schemeClr val="tx1"/>
              </a:solidFill>
            </a:rPr>
            <a:t>ator</a:t>
          </a:r>
          <a:r>
            <a:rPr lang="en-GB" sz="1200" b="1" kern="1200" dirty="0" err="1">
              <a:solidFill>
                <a:schemeClr val="tx1"/>
              </a:solidFill>
            </a:rPr>
            <a:t>i</a:t>
          </a:r>
          <a:endParaRPr lang="en-GB" sz="1200" kern="1200" dirty="0">
            <a:solidFill>
              <a:schemeClr val="tx1"/>
            </a:solidFill>
          </a:endParaRPr>
        </a:p>
      </dsp:txBody>
      <dsp:txXfrm rot="-5400000">
        <a:off x="2" y="1494978"/>
        <a:ext cx="787205" cy="337374"/>
      </dsp:txXfrm>
    </dsp:sp>
    <dsp:sp modelId="{706F3059-1D49-45E0-BDDA-7A5A538D8463}">
      <dsp:nvSpPr>
        <dsp:cNvPr id="0" name=""/>
        <dsp:cNvSpPr/>
      </dsp:nvSpPr>
      <dsp:spPr>
        <a:xfrm rot="5400000">
          <a:off x="4017216" y="-2249162"/>
          <a:ext cx="972030" cy="7432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D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Kopīgi</a:t>
          </a:r>
          <a:r>
            <a:rPr lang="en-GB" sz="1300" kern="1200" dirty="0"/>
            <a:t> </a:t>
          </a:r>
          <a:r>
            <a:rPr lang="en-GB" sz="1300" kern="1200" dirty="0" err="1"/>
            <a:t>izstrādātu</a:t>
          </a:r>
          <a:r>
            <a:rPr lang="en-GB" sz="1300" kern="1200" dirty="0"/>
            <a:t> </a:t>
          </a:r>
          <a:r>
            <a:rPr lang="en-GB" sz="1300" kern="1200" dirty="0" err="1"/>
            <a:t>risinājumu</a:t>
          </a:r>
          <a:r>
            <a:rPr lang="en-GB" sz="1300" kern="1200" dirty="0"/>
            <a:t> </a:t>
          </a:r>
          <a:r>
            <a:rPr lang="en-GB" sz="1300" kern="1200" dirty="0" err="1"/>
            <a:t>skaits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Projekta</a:t>
          </a:r>
          <a:r>
            <a:rPr lang="en-GB" sz="1300" kern="1200" dirty="0"/>
            <a:t> </a:t>
          </a:r>
          <a:r>
            <a:rPr lang="en-GB" sz="1300" kern="1200" dirty="0" err="1"/>
            <a:t>aktivitātēs</a:t>
          </a:r>
          <a:r>
            <a:rPr lang="en-GB" sz="1300" kern="1200" dirty="0"/>
            <a:t> </a:t>
          </a:r>
          <a:r>
            <a:rPr lang="en-GB" sz="1300" kern="1200" dirty="0" err="1"/>
            <a:t>iesaistīto</a:t>
          </a:r>
          <a:r>
            <a:rPr lang="en-GB" sz="1300" kern="1200" dirty="0"/>
            <a:t> </a:t>
          </a:r>
          <a:r>
            <a:rPr lang="en-GB" sz="1300" kern="1200" dirty="0" err="1"/>
            <a:t>organizāciju</a:t>
          </a:r>
          <a:r>
            <a:rPr lang="en-GB" sz="1300" kern="1200" dirty="0"/>
            <a:t> un </a:t>
          </a:r>
          <a:r>
            <a:rPr lang="en-GB" sz="1300" kern="1200" dirty="0" err="1"/>
            <a:t>uzņēmumu</a:t>
          </a:r>
          <a:r>
            <a:rPr lang="en-GB" sz="1300" kern="1200" dirty="0"/>
            <a:t> </a:t>
          </a:r>
          <a:r>
            <a:rPr lang="en-GB" sz="1300" kern="1200" dirty="0" err="1"/>
            <a:t>skaits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Pārrobežu</a:t>
          </a:r>
          <a:r>
            <a:rPr lang="en-GB" sz="1300" kern="1200" dirty="0"/>
            <a:t> </a:t>
          </a:r>
          <a:r>
            <a:rPr lang="en-GB" sz="1300" kern="1200" dirty="0" err="1"/>
            <a:t>sadarbībā</a:t>
          </a:r>
          <a:r>
            <a:rPr lang="en-GB" sz="1300" kern="1200" dirty="0"/>
            <a:t> </a:t>
          </a:r>
          <a:r>
            <a:rPr lang="en-GB" sz="1300" kern="1200" dirty="0" err="1"/>
            <a:t>iesaistīto</a:t>
          </a:r>
          <a:r>
            <a:rPr lang="en-GB" sz="1300" kern="1200" dirty="0"/>
            <a:t> </a:t>
          </a:r>
          <a:r>
            <a:rPr lang="en-GB" sz="1300" kern="1200" dirty="0" err="1"/>
            <a:t>organizāciju</a:t>
          </a:r>
          <a:r>
            <a:rPr lang="en-GB" sz="1300" kern="1200" dirty="0"/>
            <a:t> </a:t>
          </a:r>
          <a:r>
            <a:rPr lang="en-GB" sz="1300" kern="1200" dirty="0" err="1"/>
            <a:t>skaits</a:t>
          </a:r>
          <a:endParaRPr lang="en-GB" sz="1300" kern="1200" dirty="0"/>
        </a:p>
      </dsp:txBody>
      <dsp:txXfrm rot="-5400000">
        <a:off x="787205" y="1028300"/>
        <a:ext cx="7384602" cy="877128"/>
      </dsp:txXfrm>
    </dsp:sp>
    <dsp:sp modelId="{14752330-6475-4946-A507-A909946FAB58}">
      <dsp:nvSpPr>
        <dsp:cNvPr id="0" name=""/>
        <dsp:cNvSpPr/>
      </dsp:nvSpPr>
      <dsp:spPr>
        <a:xfrm rot="5400000">
          <a:off x="-168686" y="2250782"/>
          <a:ext cx="1124579" cy="787205"/>
        </a:xfrm>
        <a:prstGeom prst="chevron">
          <a:avLst/>
        </a:prstGeom>
        <a:solidFill>
          <a:srgbClr val="00ADD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tx1"/>
              </a:solidFill>
            </a:rPr>
            <a:t>Mērķa</a:t>
          </a:r>
          <a:r>
            <a:rPr lang="en-GB" sz="1200" kern="1200" dirty="0">
              <a:solidFill>
                <a:schemeClr val="tx1"/>
              </a:solidFill>
            </a:rPr>
            <a:t> </a:t>
          </a:r>
          <a:r>
            <a:rPr lang="en-GB" sz="1200" kern="1200" dirty="0" err="1">
              <a:solidFill>
                <a:schemeClr val="tx1"/>
              </a:solidFill>
            </a:rPr>
            <a:t>grupa</a:t>
          </a:r>
          <a:endParaRPr lang="en-GB" sz="1200" kern="1200" dirty="0">
            <a:solidFill>
              <a:schemeClr val="tx1"/>
            </a:solidFill>
          </a:endParaRPr>
        </a:p>
      </dsp:txBody>
      <dsp:txXfrm rot="-5400000">
        <a:off x="2" y="2475698"/>
        <a:ext cx="787205" cy="337374"/>
      </dsp:txXfrm>
    </dsp:sp>
    <dsp:sp modelId="{D0A06703-463E-4C2A-B0C2-622A0A48E4A1}">
      <dsp:nvSpPr>
        <dsp:cNvPr id="0" name=""/>
        <dsp:cNvSpPr/>
      </dsp:nvSpPr>
      <dsp:spPr>
        <a:xfrm rot="5400000">
          <a:off x="4137743" y="-1268442"/>
          <a:ext cx="730976" cy="7432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D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Cilvēki</a:t>
          </a:r>
          <a:r>
            <a:rPr lang="en-GB" sz="1400" kern="1200" dirty="0"/>
            <a:t>, kas </a:t>
          </a:r>
          <a:r>
            <a:rPr lang="en-GB" sz="1400" kern="1200" dirty="0" err="1"/>
            <a:t>gūst</a:t>
          </a:r>
          <a:r>
            <a:rPr lang="en-GB" sz="1400" kern="1200" dirty="0"/>
            <a:t> </a:t>
          </a:r>
          <a:r>
            <a:rPr lang="en-GB" sz="1400" kern="1200" dirty="0" err="1"/>
            <a:t>labumu</a:t>
          </a:r>
          <a:r>
            <a:rPr lang="en-GB" sz="1400" kern="1200" dirty="0"/>
            <a:t> no </a:t>
          </a:r>
          <a:r>
            <a:rPr lang="en-GB" sz="1400" kern="1200" dirty="0" err="1"/>
            <a:t>uzlabotiem</a:t>
          </a:r>
          <a:r>
            <a:rPr lang="en-GB" sz="1400" kern="1200" dirty="0"/>
            <a:t> </a:t>
          </a:r>
          <a:r>
            <a:rPr lang="en-GB" sz="1400" kern="1200" dirty="0" err="1"/>
            <a:t>publiskajiem</a:t>
          </a:r>
          <a:r>
            <a:rPr lang="en-GB" sz="1400" kern="1200" dirty="0"/>
            <a:t> </a:t>
          </a:r>
          <a:r>
            <a:rPr lang="en-GB" sz="1400" kern="1200" dirty="0" err="1"/>
            <a:t>pakalpojumiem</a:t>
          </a:r>
          <a:r>
            <a:rPr lang="en-GB" sz="1400" kern="1200" dirty="0"/>
            <a:t> un </a:t>
          </a:r>
          <a:r>
            <a:rPr lang="en-GB" sz="1400" kern="1200" dirty="0" err="1"/>
            <a:t>risinājumiem</a:t>
          </a:r>
          <a:r>
            <a:rPr lang="en-GB" sz="1400" kern="1200" dirty="0"/>
            <a:t> </a:t>
          </a:r>
          <a:r>
            <a:rPr lang="en-GB" sz="1400" kern="1200" dirty="0" err="1"/>
            <a:t>publiskajā</a:t>
          </a:r>
          <a:r>
            <a:rPr lang="en-GB" sz="1400" kern="1200" dirty="0"/>
            <a:t> </a:t>
          </a:r>
          <a:r>
            <a:rPr lang="en-GB" sz="1400" kern="1200" dirty="0" err="1"/>
            <a:t>sektorā</a:t>
          </a:r>
          <a:r>
            <a:rPr lang="en-GB" sz="1400" kern="1200" dirty="0"/>
            <a:t> </a:t>
          </a:r>
          <a:r>
            <a:rPr lang="en-GB" sz="1400" kern="1200" dirty="0" err="1"/>
            <a:t>visos</a:t>
          </a:r>
          <a:r>
            <a:rPr lang="en-GB" sz="1400" kern="1200" dirty="0"/>
            <a:t> </a:t>
          </a:r>
          <a:r>
            <a:rPr lang="en-GB" sz="1400" kern="1200" dirty="0" err="1"/>
            <a:t>līmeņos</a:t>
          </a:r>
          <a:endParaRPr lang="en-GB" sz="1400" kern="1200" dirty="0"/>
        </a:p>
      </dsp:txBody>
      <dsp:txXfrm rot="-5400000">
        <a:off x="787205" y="2117779"/>
        <a:ext cx="7396370" cy="659610"/>
      </dsp:txXfrm>
    </dsp:sp>
    <dsp:sp modelId="{973653D1-A8BE-4F9F-BF12-F8ADD5A51FCA}">
      <dsp:nvSpPr>
        <dsp:cNvPr id="0" name=""/>
        <dsp:cNvSpPr/>
      </dsp:nvSpPr>
      <dsp:spPr>
        <a:xfrm rot="5400000">
          <a:off x="-168686" y="3231502"/>
          <a:ext cx="1124579" cy="787205"/>
        </a:xfrm>
        <a:prstGeom prst="chevron">
          <a:avLst/>
        </a:prstGeom>
        <a:solidFill>
          <a:srgbClr val="00ADD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200" b="1" kern="1200" dirty="0">
              <a:solidFill>
                <a:schemeClr val="tx1"/>
              </a:solidFill>
            </a:rPr>
            <a:t>Poten</a:t>
          </a:r>
          <a:r>
            <a:rPr lang="en-GB" sz="1200" b="1" kern="1200" dirty="0" err="1">
              <a:solidFill>
                <a:schemeClr val="tx1"/>
              </a:solidFill>
            </a:rPr>
            <a:t>ciāli</a:t>
          </a:r>
          <a:br>
            <a:rPr lang="et-EE" sz="1200" b="1" kern="1200" dirty="0">
              <a:solidFill>
                <a:schemeClr val="tx1"/>
              </a:solidFill>
            </a:rPr>
          </a:br>
          <a:r>
            <a:rPr lang="et-EE" sz="1200" b="1" kern="1200" dirty="0">
              <a:solidFill>
                <a:schemeClr val="tx1"/>
              </a:solidFill>
            </a:rPr>
            <a:t>partner</a:t>
          </a:r>
          <a:r>
            <a:rPr lang="en-GB" sz="1200" b="1" kern="1200" dirty="0" err="1">
              <a:solidFill>
                <a:schemeClr val="tx1"/>
              </a:solidFill>
            </a:rPr>
            <a:t>i</a:t>
          </a:r>
          <a:endParaRPr lang="en-GB" sz="1200" kern="1200" dirty="0">
            <a:solidFill>
              <a:schemeClr val="tx1"/>
            </a:solidFill>
          </a:endParaRPr>
        </a:p>
      </dsp:txBody>
      <dsp:txXfrm rot="-5400000">
        <a:off x="2" y="3456418"/>
        <a:ext cx="787205" cy="337374"/>
      </dsp:txXfrm>
    </dsp:sp>
    <dsp:sp modelId="{A1D92226-C202-4619-83C6-622F50932869}">
      <dsp:nvSpPr>
        <dsp:cNvPr id="0" name=""/>
        <dsp:cNvSpPr/>
      </dsp:nvSpPr>
      <dsp:spPr>
        <a:xfrm rot="5400000">
          <a:off x="4210256" y="-287722"/>
          <a:ext cx="585950" cy="7432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D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Publiskā</a:t>
          </a:r>
          <a:r>
            <a:rPr lang="en-GB" sz="1400" kern="1200" dirty="0"/>
            <a:t> </a:t>
          </a:r>
          <a:r>
            <a:rPr lang="en-GB" sz="1400" kern="1200" dirty="0" err="1"/>
            <a:t>sektora</a:t>
          </a:r>
          <a:r>
            <a:rPr lang="en-GB" sz="1400" kern="1200" dirty="0"/>
            <a:t> </a:t>
          </a:r>
          <a:r>
            <a:rPr lang="en-GB" sz="1400" kern="1200" dirty="0" err="1"/>
            <a:t>organizācijas</a:t>
          </a:r>
          <a:r>
            <a:rPr lang="en-GB" sz="1400" kern="1200" dirty="0"/>
            <a:t>, </a:t>
          </a:r>
          <a:r>
            <a:rPr lang="en-GB" sz="1400" kern="1200" dirty="0" err="1"/>
            <a:t>vietējā</a:t>
          </a:r>
          <a:r>
            <a:rPr lang="en-GB" sz="1400" kern="1200" dirty="0"/>
            <a:t>, </a:t>
          </a:r>
          <a:r>
            <a:rPr lang="en-GB" sz="1400" kern="1200" dirty="0" err="1"/>
            <a:t>reģionālā</a:t>
          </a:r>
          <a:r>
            <a:rPr lang="en-GB" sz="1400" kern="1200" dirty="0"/>
            <a:t> un </a:t>
          </a:r>
          <a:r>
            <a:rPr lang="en-GB" sz="1400" kern="1200" dirty="0" err="1"/>
            <a:t>nacionālā</a:t>
          </a:r>
          <a:r>
            <a:rPr lang="en-GB" sz="1400" kern="1200" dirty="0"/>
            <a:t> </a:t>
          </a:r>
          <a:r>
            <a:rPr lang="en-GB" sz="1400" kern="1200" dirty="0" err="1"/>
            <a:t>līmenī</a:t>
          </a:r>
          <a:r>
            <a:rPr lang="en-GB" sz="1400" kern="1200" dirty="0"/>
            <a:t>. </a:t>
          </a:r>
        </a:p>
      </dsp:txBody>
      <dsp:txXfrm rot="-5400000">
        <a:off x="787205" y="3163933"/>
        <a:ext cx="7403449" cy="528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2C06E-D1E4-495E-8C56-34FFEC7CC906}">
      <dsp:nvSpPr>
        <dsp:cNvPr id="0" name=""/>
        <dsp:cNvSpPr/>
      </dsp:nvSpPr>
      <dsp:spPr>
        <a:xfrm>
          <a:off x="0" y="9198"/>
          <a:ext cx="2013161" cy="6552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100" b="1" kern="1200" dirty="0">
              <a:solidFill>
                <a:schemeClr val="tx2"/>
              </a:solidFill>
              <a:latin typeface="+mj-lt"/>
            </a:rPr>
            <a:t>INNOV</a:t>
          </a:r>
          <a:r>
            <a:rPr lang="en-GB" sz="1100" b="1" kern="1200" dirty="0">
              <a:solidFill>
                <a:schemeClr val="tx2"/>
              </a:solidFill>
              <a:latin typeface="+mj-lt"/>
            </a:rPr>
            <a:t>ATĪVA </a:t>
          </a:r>
          <a:r>
            <a:rPr lang="en-FI" sz="1100" b="1" kern="1200" dirty="0">
              <a:solidFill>
                <a:schemeClr val="tx2"/>
              </a:solidFill>
              <a:latin typeface="+mj-lt"/>
            </a:rPr>
            <a:t>UZ</a:t>
          </a:r>
          <a:r>
            <a:rPr lang="en-GB" sz="1100" b="1" kern="1200" dirty="0">
              <a:solidFill>
                <a:schemeClr val="tx2"/>
              </a:solidFill>
              <a:latin typeface="+mj-lt"/>
            </a:rPr>
            <a:t>ŅĒMĒJDARBĪBAS ATTĪSTĪBA</a:t>
          </a:r>
          <a:endParaRPr lang="en-US" sz="1100" kern="1200" dirty="0">
            <a:solidFill>
              <a:schemeClr val="tx2"/>
            </a:solidFill>
            <a:latin typeface="+mj-lt"/>
          </a:endParaRPr>
        </a:p>
      </dsp:txBody>
      <dsp:txXfrm>
        <a:off x="31984" y="41182"/>
        <a:ext cx="1949193" cy="5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68948-B092-48A9-B1A6-C1B43FAAA6BB}">
      <dsp:nvSpPr>
        <dsp:cNvPr id="0" name=""/>
        <dsp:cNvSpPr/>
      </dsp:nvSpPr>
      <dsp:spPr>
        <a:xfrm>
          <a:off x="0" y="157975"/>
          <a:ext cx="1998077" cy="388418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chemeClr val="tx2"/>
              </a:solidFill>
              <a:latin typeface="+mj-lt"/>
            </a:rPr>
            <a:t>UZLABOTA VIDES UN RESURSU IZMANTOŠANA</a:t>
          </a:r>
          <a:endParaRPr lang="en-US" sz="1100" kern="1200" dirty="0">
            <a:solidFill>
              <a:schemeClr val="tx2"/>
            </a:solidFill>
            <a:latin typeface="+mj-lt"/>
          </a:endParaRPr>
        </a:p>
      </dsp:txBody>
      <dsp:txXfrm>
        <a:off x="18961" y="176936"/>
        <a:ext cx="1960155" cy="350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2B73-07D3-4594-B4FF-479CD117F135}">
      <dsp:nvSpPr>
        <dsp:cNvPr id="0" name=""/>
        <dsp:cNvSpPr/>
      </dsp:nvSpPr>
      <dsp:spPr>
        <a:xfrm>
          <a:off x="0" y="3141"/>
          <a:ext cx="1781035" cy="692640"/>
        </a:xfrm>
        <a:prstGeom prst="round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ln/>
              <a:solidFill>
                <a:schemeClr val="tx2"/>
              </a:solidFill>
            </a:rPr>
            <a:t>UZLABOTI PUBLISKIE PAKALPOJUMI</a:t>
          </a:r>
        </a:p>
      </dsp:txBody>
      <dsp:txXfrm>
        <a:off x="33812" y="36953"/>
        <a:ext cx="1713411" cy="625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3C402-6F14-4EAE-9636-716D657484E9}">
      <dsp:nvSpPr>
        <dsp:cNvPr id="0" name=""/>
        <dsp:cNvSpPr/>
      </dsp:nvSpPr>
      <dsp:spPr>
        <a:xfrm>
          <a:off x="16299" y="0"/>
          <a:ext cx="1983596" cy="752621"/>
        </a:xfrm>
        <a:prstGeom prst="rect">
          <a:avLst/>
        </a:prstGeom>
        <a:solidFill>
          <a:srgbClr val="18BA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solidFill>
                <a:schemeClr val="tx1"/>
              </a:solidFill>
            </a:rPr>
            <a:t>1. </a:t>
          </a:r>
          <a:r>
            <a:rPr lang="en-GB" sz="1400" kern="1200" dirty="0" err="1">
              <a:solidFill>
                <a:schemeClr val="tx1"/>
              </a:solidFill>
            </a:rPr>
            <a:t>Lielāki</a:t>
          </a:r>
          <a:r>
            <a:rPr lang="en-GB" sz="1400" kern="1200" dirty="0">
              <a:solidFill>
                <a:schemeClr val="tx1"/>
              </a:solidFill>
            </a:rPr>
            <a:t> MVU </a:t>
          </a:r>
          <a:r>
            <a:rPr lang="en-GB" sz="1400" kern="1200" dirty="0" err="1">
              <a:solidFill>
                <a:schemeClr val="tx1"/>
              </a:solidFill>
            </a:rPr>
            <a:t>eksporta</a:t>
          </a:r>
          <a:r>
            <a:rPr lang="en-GB" sz="1400" kern="1200" dirty="0">
              <a:solidFill>
                <a:schemeClr val="tx1"/>
              </a:solidFill>
            </a:rPr>
            <a:t> </a:t>
          </a:r>
          <a:r>
            <a:rPr lang="en-GB" sz="1400" kern="1200" dirty="0" err="1">
              <a:solidFill>
                <a:schemeClr val="tx1"/>
              </a:solidFill>
            </a:rPr>
            <a:t>apjomi</a:t>
          </a:r>
          <a:endParaRPr lang="et-EE" sz="1400" kern="1200" dirty="0">
            <a:solidFill>
              <a:schemeClr val="tx1"/>
            </a:solidFill>
          </a:endParaRPr>
        </a:p>
      </dsp:txBody>
      <dsp:txXfrm>
        <a:off x="16299" y="0"/>
        <a:ext cx="1983596" cy="752621"/>
      </dsp:txXfrm>
    </dsp:sp>
    <dsp:sp modelId="{43C80625-C770-4004-8D19-4AAA1D6D33C7}">
      <dsp:nvSpPr>
        <dsp:cNvPr id="0" name=""/>
        <dsp:cNvSpPr/>
      </dsp:nvSpPr>
      <dsp:spPr>
        <a:xfrm>
          <a:off x="0" y="852172"/>
          <a:ext cx="2013069" cy="752621"/>
        </a:xfrm>
        <a:prstGeom prst="rect">
          <a:avLst/>
        </a:prstGeom>
        <a:solidFill>
          <a:srgbClr val="18BA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solidFill>
                <a:schemeClr val="tx1"/>
              </a:solidFill>
            </a:rPr>
            <a:t>2. </a:t>
          </a:r>
          <a:r>
            <a:rPr lang="lv-LV" sz="1400" kern="1200" dirty="0">
              <a:solidFill>
                <a:srgbClr val="000000"/>
              </a:solidFill>
              <a:latin typeface="Trebuchet MS" panose="020B0603020202020204"/>
              <a:ea typeface="+mn-ea"/>
              <a:cs typeface="+mn-cs"/>
            </a:rPr>
            <a:t>Vairāk jaunu paplašinātas izaugsmes uzņēmumu</a:t>
          </a:r>
          <a:endParaRPr lang="en-US" sz="1400" kern="1200" dirty="0">
            <a:solidFill>
              <a:srgbClr val="00000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0" y="852172"/>
        <a:ext cx="2013069" cy="7526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D0CCB-6141-4B67-A543-81CC3800BED1}">
      <dsp:nvSpPr>
        <dsp:cNvPr id="0" name=""/>
        <dsp:cNvSpPr/>
      </dsp:nvSpPr>
      <dsp:spPr>
        <a:xfrm>
          <a:off x="3107" y="0"/>
          <a:ext cx="1982615" cy="741155"/>
        </a:xfrm>
        <a:prstGeom prst="rect">
          <a:avLst/>
        </a:prstGeom>
        <a:solidFill>
          <a:srgbClr val="9ACA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3. </a:t>
          </a:r>
          <a:r>
            <a:rPr lang="en-GB" sz="1400" kern="1200" noProof="0" dirty="0" err="1">
              <a:solidFill>
                <a:schemeClr val="tx1"/>
              </a:solidFill>
            </a:rPr>
            <a:t>Kopīgie</a:t>
          </a:r>
          <a:r>
            <a:rPr lang="en-GB" sz="1400" kern="1200" noProof="0" dirty="0">
              <a:solidFill>
                <a:schemeClr val="tx1"/>
              </a:solidFill>
            </a:rPr>
            <a:t> </a:t>
          </a:r>
          <a:r>
            <a:rPr lang="en-GB" sz="1400" kern="1200" noProof="0" dirty="0" err="1">
              <a:solidFill>
                <a:schemeClr val="tx1"/>
              </a:solidFill>
            </a:rPr>
            <a:t>aprites</a:t>
          </a:r>
          <a:r>
            <a:rPr lang="en-GB" sz="1400" kern="1200" noProof="0" dirty="0">
              <a:solidFill>
                <a:schemeClr val="tx1"/>
              </a:solidFill>
            </a:rPr>
            <a:t> </a:t>
          </a:r>
          <a:r>
            <a:rPr lang="en-GB" sz="1400" kern="1200" noProof="0" dirty="0" err="1">
              <a:solidFill>
                <a:schemeClr val="tx1"/>
              </a:solidFill>
            </a:rPr>
            <a:t>ekonomikas</a:t>
          </a:r>
          <a:r>
            <a:rPr lang="en-GB" sz="1400" kern="1200" noProof="0" dirty="0">
              <a:solidFill>
                <a:schemeClr val="tx1"/>
              </a:solidFill>
            </a:rPr>
            <a:t> </a:t>
          </a:r>
          <a:r>
            <a:rPr lang="en-GB" sz="1400" kern="1200" noProof="0" dirty="0" err="1">
              <a:solidFill>
                <a:schemeClr val="tx1"/>
              </a:solidFill>
            </a:rPr>
            <a:t>risinājumi</a:t>
          </a:r>
          <a:endParaRPr lang="en-GB" sz="1400" kern="1200" noProof="0" dirty="0">
            <a:solidFill>
              <a:schemeClr val="tx1"/>
            </a:solidFill>
          </a:endParaRPr>
        </a:p>
      </dsp:txBody>
      <dsp:txXfrm>
        <a:off x="3107" y="0"/>
        <a:ext cx="1982615" cy="741155"/>
      </dsp:txXfrm>
    </dsp:sp>
    <dsp:sp modelId="{0385AE09-0484-465A-A7FE-C560983EDEE6}">
      <dsp:nvSpPr>
        <dsp:cNvPr id="0" name=""/>
        <dsp:cNvSpPr/>
      </dsp:nvSpPr>
      <dsp:spPr>
        <a:xfrm>
          <a:off x="3107" y="869173"/>
          <a:ext cx="1982615" cy="741155"/>
        </a:xfrm>
        <a:prstGeom prst="rect">
          <a:avLst/>
        </a:prstGeom>
        <a:solidFill>
          <a:srgbClr val="9ACA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solidFill>
                <a:schemeClr val="tx1"/>
              </a:solidFill>
            </a:rPr>
            <a:t>4. </a:t>
          </a:r>
          <a:r>
            <a:rPr lang="en-GB" sz="1400" kern="1200" noProof="0" dirty="0" err="1">
              <a:solidFill>
                <a:schemeClr val="tx1"/>
              </a:solidFill>
            </a:rPr>
            <a:t>Uzlabota</a:t>
          </a:r>
          <a:r>
            <a:rPr lang="en-GB" sz="1400" kern="1200" noProof="0" dirty="0">
              <a:solidFill>
                <a:schemeClr val="tx1"/>
              </a:solidFill>
            </a:rPr>
            <a:t> </a:t>
          </a:r>
          <a:r>
            <a:rPr lang="en-GB" sz="1400" kern="1200" noProof="0" dirty="0" err="1">
              <a:solidFill>
                <a:schemeClr val="tx1"/>
              </a:solidFill>
            </a:rPr>
            <a:t>piekrastes</a:t>
          </a:r>
          <a:r>
            <a:rPr lang="en-GB" sz="1400" kern="1200" noProof="0" dirty="0">
              <a:solidFill>
                <a:schemeClr val="tx1"/>
              </a:solidFill>
            </a:rPr>
            <a:t> un </a:t>
          </a:r>
          <a:r>
            <a:rPr lang="en-GB" sz="1400" kern="1200" noProof="0" dirty="0" err="1">
              <a:solidFill>
                <a:schemeClr val="tx1"/>
              </a:solidFill>
            </a:rPr>
            <a:t>jūras</a:t>
          </a:r>
          <a:r>
            <a:rPr lang="en-GB" sz="1400" kern="1200" noProof="0" dirty="0">
              <a:solidFill>
                <a:schemeClr val="tx1"/>
              </a:solidFill>
            </a:rPr>
            <a:t> vide</a:t>
          </a:r>
        </a:p>
      </dsp:txBody>
      <dsp:txXfrm>
        <a:off x="3107" y="869173"/>
        <a:ext cx="1982615" cy="741155"/>
      </dsp:txXfrm>
    </dsp:sp>
    <dsp:sp modelId="{42D2E662-3C9E-4316-815C-9493ADA53086}">
      <dsp:nvSpPr>
        <dsp:cNvPr id="0" name=""/>
        <dsp:cNvSpPr/>
      </dsp:nvSpPr>
      <dsp:spPr>
        <a:xfrm>
          <a:off x="1553" y="1731853"/>
          <a:ext cx="1982615" cy="741155"/>
        </a:xfrm>
        <a:prstGeom prst="rect">
          <a:avLst/>
        </a:prstGeom>
        <a:solidFill>
          <a:srgbClr val="9ACA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baseline="0" noProof="0" dirty="0">
              <a:solidFill>
                <a:schemeClr val="tx1"/>
              </a:solidFill>
            </a:rPr>
            <a:t>5. </a:t>
          </a:r>
          <a:r>
            <a:rPr lang="en-GB" sz="1400" kern="1200" baseline="0" noProof="0" dirty="0" err="1">
              <a:solidFill>
                <a:schemeClr val="tx1"/>
              </a:solidFill>
            </a:rPr>
            <a:t>Samazināts</a:t>
          </a:r>
          <a:r>
            <a:rPr lang="en-GB" sz="1400" kern="1200" baseline="0" noProof="0" dirty="0">
              <a:solidFill>
                <a:schemeClr val="tx1"/>
              </a:solidFill>
            </a:rPr>
            <a:t> CO2 </a:t>
          </a:r>
          <a:r>
            <a:rPr lang="en-GB" sz="1400" kern="1200" baseline="0" noProof="0" dirty="0" err="1">
              <a:solidFill>
                <a:schemeClr val="tx1"/>
              </a:solidFill>
            </a:rPr>
            <a:t>emisiju</a:t>
          </a:r>
          <a:r>
            <a:rPr lang="en-GB" sz="1400" kern="1200" baseline="0" noProof="0" dirty="0">
              <a:solidFill>
                <a:schemeClr val="tx1"/>
              </a:solidFill>
            </a:rPr>
            <a:t> </a:t>
          </a:r>
          <a:r>
            <a:rPr lang="en-GB" sz="1400" kern="1200" baseline="0" noProof="0" dirty="0" err="1">
              <a:solidFill>
                <a:schemeClr val="tx1"/>
              </a:solidFill>
            </a:rPr>
            <a:t>daudzums</a:t>
          </a:r>
          <a:endParaRPr lang="en-GB" sz="1400" kern="1200" baseline="0" noProof="0" dirty="0">
            <a:solidFill>
              <a:schemeClr val="tx1"/>
            </a:solidFill>
          </a:endParaRPr>
        </a:p>
      </dsp:txBody>
      <dsp:txXfrm>
        <a:off x="1553" y="1731853"/>
        <a:ext cx="1982615" cy="7411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98A8B-4C83-48DA-9BE9-D77CB22BADFE}">
      <dsp:nvSpPr>
        <dsp:cNvPr id="0" name=""/>
        <dsp:cNvSpPr/>
      </dsp:nvSpPr>
      <dsp:spPr>
        <a:xfrm>
          <a:off x="0" y="0"/>
          <a:ext cx="1841271" cy="1104762"/>
        </a:xfrm>
        <a:prstGeom prst="rect">
          <a:avLst/>
        </a:prstGeom>
        <a:solidFill>
          <a:srgbClr val="00AD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7. </a:t>
          </a:r>
          <a:r>
            <a:rPr lang="en-GB" sz="1400" kern="1200" noProof="0" dirty="0" err="1">
              <a:solidFill>
                <a:schemeClr val="tx1"/>
              </a:solidFill>
            </a:rPr>
            <a:t>Uzlaboti</a:t>
          </a:r>
          <a:r>
            <a:rPr lang="en-GB" sz="1400" kern="1200" noProof="0" dirty="0">
              <a:solidFill>
                <a:schemeClr val="tx1"/>
              </a:solidFill>
            </a:rPr>
            <a:t> </a:t>
          </a:r>
          <a:r>
            <a:rPr lang="en-GB" sz="1400" kern="1200" noProof="0" dirty="0" err="1">
              <a:solidFill>
                <a:schemeClr val="tx1"/>
              </a:solidFill>
            </a:rPr>
            <a:t>publiskie</a:t>
          </a:r>
          <a:r>
            <a:rPr lang="en-GB" sz="1400" kern="1200" noProof="0" dirty="0">
              <a:solidFill>
                <a:schemeClr val="tx1"/>
              </a:solidFill>
            </a:rPr>
            <a:t> </a:t>
          </a:r>
          <a:r>
            <a:rPr lang="en-GB" sz="1400" kern="1200" noProof="0" dirty="0" err="1">
              <a:solidFill>
                <a:schemeClr val="tx1"/>
              </a:solidFill>
            </a:rPr>
            <a:t>pakalpojumi</a:t>
          </a:r>
          <a:r>
            <a:rPr lang="en-GB" sz="1400" kern="1200" noProof="0" dirty="0">
              <a:solidFill>
                <a:schemeClr val="tx1"/>
              </a:solidFill>
            </a:rPr>
            <a:t> un </a:t>
          </a:r>
          <a:r>
            <a:rPr lang="en-GB" sz="1400" kern="1200" noProof="0" dirty="0" err="1">
              <a:solidFill>
                <a:schemeClr val="tx1"/>
              </a:solidFill>
            </a:rPr>
            <a:t>risinājumi</a:t>
          </a:r>
          <a:r>
            <a:rPr lang="en-GB" sz="1400" kern="1200" noProof="0" dirty="0">
              <a:solidFill>
                <a:schemeClr val="tx1"/>
              </a:solidFill>
            </a:rPr>
            <a:t> </a:t>
          </a:r>
          <a:r>
            <a:rPr lang="en-GB" sz="1400" kern="1200" noProof="0" dirty="0" err="1">
              <a:solidFill>
                <a:schemeClr val="tx1"/>
              </a:solidFill>
            </a:rPr>
            <a:t>pilsoņiem</a:t>
          </a:r>
          <a:endParaRPr lang="en-GB" sz="1400" kern="1200" noProof="0" dirty="0">
            <a:solidFill>
              <a:schemeClr val="tx1"/>
            </a:solidFill>
          </a:endParaRPr>
        </a:p>
      </dsp:txBody>
      <dsp:txXfrm>
        <a:off x="0" y="0"/>
        <a:ext cx="1841271" cy="11047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68948-B092-48A9-B1A6-C1B43FAAA6BB}">
      <dsp:nvSpPr>
        <dsp:cNvPr id="0" name=""/>
        <dsp:cNvSpPr/>
      </dsp:nvSpPr>
      <dsp:spPr>
        <a:xfrm>
          <a:off x="0" y="56971"/>
          <a:ext cx="1998077" cy="590427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chemeClr val="tx2"/>
              </a:solidFill>
              <a:latin typeface="+mj-lt"/>
            </a:rPr>
            <a:t>UZLABOTAS NODARBINĀTĪBAS IESPĒJAS</a:t>
          </a:r>
          <a:endParaRPr lang="en-US" sz="1100" b="1" kern="1200" dirty="0">
            <a:solidFill>
              <a:schemeClr val="tx2"/>
            </a:solidFill>
            <a:latin typeface="+mj-lt"/>
          </a:endParaRPr>
        </a:p>
      </dsp:txBody>
      <dsp:txXfrm>
        <a:off x="28822" y="85793"/>
        <a:ext cx="1940433" cy="532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54789-20C0-40F6-A903-F9C446116B11}" type="datetimeFigureOut">
              <a:rPr lang="fi-FI" smtClean="0"/>
              <a:pPr/>
              <a:t>8.9.2023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D21CD-789A-49B4-BEAA-F76C992274B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740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59D94-2F91-4CAE-AEF3-79961F442D5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2C11-A55F-436F-9B3F-B61BE3F14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2C11-A55F-436F-9B3F-B61BE3F142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7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This slide presents the</a:t>
            </a:r>
            <a:r>
              <a:rPr lang="en-GB" baseline="0" noProof="0" dirty="0"/>
              <a:t> 7 Programme Objectives, which are grouped</a:t>
            </a:r>
            <a:r>
              <a:rPr lang="et-EE" baseline="0" noProof="0" dirty="0"/>
              <a:t> </a:t>
            </a:r>
            <a:r>
              <a:rPr lang="en-GB" baseline="0" noProof="0" dirty="0"/>
              <a:t>thematically into 4 priorities</a:t>
            </a:r>
            <a:r>
              <a:rPr lang="en-GB" noProof="0" dirty="0"/>
              <a:t>. More details on the foreseen activities and indicators will be available in the final</a:t>
            </a:r>
            <a:r>
              <a:rPr lang="en-GB" baseline="0" noProof="0" dirty="0"/>
              <a:t> </a:t>
            </a:r>
            <a:r>
              <a:rPr lang="en-GB" noProof="0" dirty="0"/>
              <a:t>programme document and later in the programme manual.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2C11-A55F-436F-9B3F-B61BE3F142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8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073239"/>
            <a:ext cx="9144000" cy="4088806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0"/>
              </a:srgbClr>
            </a:outerShdw>
            <a:softEdge rad="254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535" y="1203777"/>
            <a:ext cx="6858000" cy="732429"/>
          </a:xfrm>
          <a:solidFill>
            <a:srgbClr val="FFFFFF">
              <a:alpha val="52000"/>
            </a:srgbClr>
          </a:solidFill>
        </p:spPr>
        <p:txBody>
          <a:bodyPr lIns="90000"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2849" y="1992196"/>
            <a:ext cx="5626686" cy="516696"/>
          </a:xfrm>
          <a:solidFill>
            <a:srgbClr val="FFFFFF">
              <a:alpha val="34000"/>
            </a:srgbClr>
          </a:solidFill>
        </p:spPr>
        <p:txBody>
          <a:bodyPr lIns="90000">
            <a:noAutofit/>
          </a:bodyPr>
          <a:lstStyle>
            <a:lvl1pPr marL="0" indent="0" algn="ctr">
              <a:buNone/>
              <a:defRPr sz="2800">
                <a:latin typeface="Trebuchet MS" panose="020B06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Kuva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298" y="185560"/>
            <a:ext cx="2826706" cy="812433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112126" y="3157537"/>
            <a:ext cx="4277895" cy="1387725"/>
          </a:xfrm>
          <a:solidFill>
            <a:schemeClr val="bg1">
              <a:lumMod val="95000"/>
              <a:alpha val="73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94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7"/>
          <p:cNvSpPr/>
          <p:nvPr userDrawn="1"/>
        </p:nvSpPr>
        <p:spPr>
          <a:xfrm>
            <a:off x="0" y="5041108"/>
            <a:ext cx="9144000" cy="1187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7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74700"/>
            <a:ext cx="1971675" cy="38580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74700"/>
            <a:ext cx="5800725" cy="38580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7"/>
          <p:cNvSpPr/>
          <p:nvPr userDrawn="1"/>
        </p:nvSpPr>
        <p:spPr>
          <a:xfrm>
            <a:off x="0" y="5041108"/>
            <a:ext cx="9144000" cy="1187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785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uorakulmio 7"/>
          <p:cNvSpPr/>
          <p:nvPr userDrawn="1"/>
        </p:nvSpPr>
        <p:spPr>
          <a:xfrm>
            <a:off x="0" y="5041108"/>
            <a:ext cx="9144000" cy="1187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63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073239"/>
            <a:ext cx="9144000" cy="4088806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0"/>
              </a:srgbClr>
            </a:outerShdw>
            <a:softEdge rad="25400"/>
          </a:effectLst>
        </p:spPr>
      </p:pic>
      <p:sp>
        <p:nvSpPr>
          <p:cNvPr id="3" name="Suorakulmio 2"/>
          <p:cNvSpPr/>
          <p:nvPr userDrawn="1"/>
        </p:nvSpPr>
        <p:spPr>
          <a:xfrm>
            <a:off x="0" y="4098208"/>
            <a:ext cx="9144001" cy="1045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3977" y="2461944"/>
            <a:ext cx="4033683" cy="706311"/>
          </a:xfrm>
          <a:solidFill>
            <a:srgbClr val="FFFFFF">
              <a:alpha val="72941"/>
            </a:srgbClr>
          </a:solidFill>
        </p:spPr>
        <p:txBody>
          <a:bodyPr wrap="square" lIns="324000" tIns="144000" rIns="324000" bIns="144000" anchor="ctr" anchorCtr="0">
            <a:spAutoFit/>
          </a:bodyPr>
          <a:lstStyle>
            <a:lvl1pPr algn="ctr"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4" r="30177"/>
          <a:stretch/>
        </p:blipFill>
        <p:spPr>
          <a:xfrm>
            <a:off x="7052787" y="4337351"/>
            <a:ext cx="1934459" cy="786176"/>
          </a:xfrm>
          <a:prstGeom prst="rect">
            <a:avLst/>
          </a:prstGeom>
        </p:spPr>
      </p:pic>
      <p:sp>
        <p:nvSpPr>
          <p:cNvPr id="7" name="Suorakulmio 2"/>
          <p:cNvSpPr/>
          <p:nvPr userDrawn="1"/>
        </p:nvSpPr>
        <p:spPr>
          <a:xfrm>
            <a:off x="0" y="635016"/>
            <a:ext cx="9144001" cy="1045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8" name="Suorakulmio 2"/>
          <p:cNvSpPr/>
          <p:nvPr userDrawn="1"/>
        </p:nvSpPr>
        <p:spPr>
          <a:xfrm>
            <a:off x="0" y="0"/>
            <a:ext cx="9144001" cy="1045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508" y="239694"/>
            <a:ext cx="4088194" cy="12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79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FAEE5"/>
              </a:buClr>
              <a:defRPr/>
            </a:lvl1pPr>
            <a:lvl2pPr>
              <a:buClr>
                <a:srgbClr val="9FAEE5"/>
              </a:buClr>
              <a:defRPr/>
            </a:lvl2pPr>
            <a:lvl3pPr>
              <a:buClr>
                <a:srgbClr val="9FAEE5"/>
              </a:buClr>
              <a:defRPr/>
            </a:lvl3pPr>
            <a:lvl4pPr>
              <a:buClr>
                <a:srgbClr val="9FAEE5"/>
              </a:buClr>
              <a:defRPr/>
            </a:lvl4pPr>
            <a:lvl5pPr>
              <a:buClr>
                <a:srgbClr val="9FAEE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7"/>
          <p:cNvSpPr/>
          <p:nvPr userDrawn="1"/>
        </p:nvSpPr>
        <p:spPr>
          <a:xfrm>
            <a:off x="0" y="5041108"/>
            <a:ext cx="9144000" cy="1187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ABB9B0-F2BC-4D8C-ADA7-678025FA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" y="33684"/>
            <a:ext cx="2341377" cy="7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8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8379"/>
            <a:ext cx="3886200" cy="2964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8379"/>
            <a:ext cx="3886200" cy="2964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5041108"/>
            <a:ext cx="9144000" cy="1187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07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073239"/>
            <a:ext cx="9144000" cy="4088806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0"/>
              </a:srgbClr>
            </a:outerShdw>
            <a:softEdge rad="254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535" y="1203777"/>
            <a:ext cx="6858000" cy="732429"/>
          </a:xfrm>
          <a:solidFill>
            <a:srgbClr val="FFFFFF">
              <a:alpha val="52000"/>
            </a:srgbClr>
          </a:solidFill>
        </p:spPr>
        <p:txBody>
          <a:bodyPr lIns="90000"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2849" y="1992196"/>
            <a:ext cx="5626686" cy="516696"/>
          </a:xfrm>
          <a:solidFill>
            <a:srgbClr val="FFFFFF">
              <a:alpha val="34000"/>
            </a:srgbClr>
          </a:solidFill>
        </p:spPr>
        <p:txBody>
          <a:bodyPr lIns="90000">
            <a:noAutofit/>
          </a:bodyPr>
          <a:lstStyle>
            <a:lvl1pPr marL="0" indent="0" algn="ctr">
              <a:buNone/>
              <a:defRPr sz="2800">
                <a:latin typeface="Trebuchet MS" panose="020B06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112126" y="3157537"/>
            <a:ext cx="4277895" cy="1387725"/>
          </a:xfrm>
          <a:solidFill>
            <a:schemeClr val="bg1">
              <a:lumMod val="95000"/>
              <a:alpha val="73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7F0D9-91D0-46AC-B1CA-6763396C0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979" y="2839"/>
            <a:ext cx="358055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4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FAEE5"/>
              </a:buClr>
              <a:defRPr/>
            </a:lvl1pPr>
            <a:lvl2pPr>
              <a:buClr>
                <a:srgbClr val="9FAEE5"/>
              </a:buClr>
              <a:defRPr/>
            </a:lvl2pPr>
            <a:lvl3pPr>
              <a:buClr>
                <a:srgbClr val="9FAEE5"/>
              </a:buClr>
              <a:defRPr/>
            </a:lvl3pPr>
            <a:lvl4pPr>
              <a:buClr>
                <a:srgbClr val="9FAEE5"/>
              </a:buClr>
              <a:defRPr/>
            </a:lvl4pPr>
            <a:lvl5pPr>
              <a:buClr>
                <a:srgbClr val="9FAEE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7"/>
          <p:cNvSpPr/>
          <p:nvPr userDrawn="1"/>
        </p:nvSpPr>
        <p:spPr>
          <a:xfrm>
            <a:off x="0" y="5041108"/>
            <a:ext cx="9144000" cy="1187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78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7"/>
          <p:cNvSpPr/>
          <p:nvPr userDrawn="1"/>
        </p:nvSpPr>
        <p:spPr>
          <a:xfrm>
            <a:off x="0" y="5041108"/>
            <a:ext cx="9144000" cy="1187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10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8379"/>
            <a:ext cx="3886200" cy="2964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8379"/>
            <a:ext cx="3886200" cy="2964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5041108"/>
            <a:ext cx="9144000" cy="1187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07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5429"/>
            <a:ext cx="78867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1566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12687"/>
            <a:ext cx="3868340" cy="2229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0525" y="1731566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12687"/>
            <a:ext cx="3887391" cy="2229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uorakulmio 7"/>
          <p:cNvSpPr/>
          <p:nvPr userDrawn="1"/>
        </p:nvSpPr>
        <p:spPr>
          <a:xfrm>
            <a:off x="0" y="5041108"/>
            <a:ext cx="9144000" cy="1187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uorakulmio 7"/>
          <p:cNvSpPr/>
          <p:nvPr userDrawn="1"/>
        </p:nvSpPr>
        <p:spPr>
          <a:xfrm>
            <a:off x="0" y="5041108"/>
            <a:ext cx="9144000" cy="1187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63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kulmio 7"/>
          <p:cNvSpPr/>
          <p:nvPr userDrawn="1"/>
        </p:nvSpPr>
        <p:spPr>
          <a:xfrm>
            <a:off x="0" y="5041108"/>
            <a:ext cx="9144000" cy="1187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310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03682"/>
            <a:ext cx="2949178" cy="82351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03683"/>
            <a:ext cx="4629150" cy="349210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80674"/>
            <a:ext cx="2949178" cy="262106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5041108"/>
            <a:ext cx="9144000" cy="1187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3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76592"/>
            <a:ext cx="2949178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76592"/>
            <a:ext cx="4629150" cy="351919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79074"/>
            <a:ext cx="2949178" cy="272266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5041108"/>
            <a:ext cx="9144000" cy="1187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2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4104"/>
            <a:ext cx="7701534" cy="54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20862"/>
            <a:ext cx="7701534" cy="30118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18722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5041107"/>
            <a:ext cx="9144000" cy="1026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72" y="326283"/>
            <a:ext cx="2195890" cy="4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3399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70C0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4104"/>
            <a:ext cx="7701534" cy="54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20862"/>
            <a:ext cx="7701534" cy="30118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18722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5041107"/>
            <a:ext cx="9144000" cy="1026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78778"/>
            <a:ext cx="286444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3399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70C0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mu.Numminen@centralbaltic.eu" TargetMode="External"/><Relationship Id="rId2" Type="http://schemas.openxmlformats.org/officeDocument/2006/relationships/hyperlink" Target="mailto:ylari.Alamets@centralbaltic.eu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normunds.strautmanis@centralbaltic.eu" TargetMode="External"/><Relationship Id="rId4" Type="http://schemas.openxmlformats.org/officeDocument/2006/relationships/hyperlink" Target="mailto:laura.cunska-aboma@centralbaltic.eu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Laura.Cunska-Aboma@centralbaltic.eu" TargetMode="External"/><Relationship Id="rId7" Type="http://schemas.openxmlformats.org/officeDocument/2006/relationships/hyperlink" Target="http://www.centralbaltic.eu/" TargetMode="External"/><Relationship Id="rId2" Type="http://schemas.openxmlformats.org/officeDocument/2006/relationships/hyperlink" Target="https://centralbaltic.eu/news/second-and-third-call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albaltic.eu/news/second-and-third-call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47" Type="http://schemas.microsoft.com/office/2007/relationships/diagramDrawing" Target="../diagrams/drawing9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4" Type="http://schemas.openxmlformats.org/officeDocument/2006/relationships/diagramLayout" Target="../diagrams/layout9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diagramData" Target="../diagrams/data9.xml"/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Colors" Target="../diagrams/colors9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20" y="1324110"/>
            <a:ext cx="7778396" cy="732429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/>
              <a:t>Centrālā</a:t>
            </a:r>
            <a:r>
              <a:rPr lang="en-GB" dirty="0"/>
              <a:t> </a:t>
            </a:r>
            <a:r>
              <a:rPr lang="en-GB" dirty="0" err="1"/>
              <a:t>Baltijas</a:t>
            </a:r>
            <a:r>
              <a:rPr lang="en-GB" dirty="0"/>
              <a:t> </a:t>
            </a:r>
            <a:r>
              <a:rPr lang="en-GB" dirty="0" err="1"/>
              <a:t>jūras</a:t>
            </a:r>
            <a:r>
              <a:rPr lang="en-GB" dirty="0"/>
              <a:t> </a:t>
            </a:r>
            <a:r>
              <a:rPr lang="en-GB" dirty="0" err="1"/>
              <a:t>reģiona</a:t>
            </a:r>
            <a:r>
              <a:rPr lang="en-GB" dirty="0"/>
              <a:t> </a:t>
            </a:r>
            <a:r>
              <a:rPr lang="en-GB" dirty="0" err="1"/>
              <a:t>programma</a:t>
            </a:r>
            <a:r>
              <a:rPr lang="en-GB" dirty="0"/>
              <a:t> 2021-2027.gadam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134" y="2313402"/>
            <a:ext cx="7315200" cy="516696"/>
          </a:xfrm>
        </p:spPr>
        <p:txBody>
          <a:bodyPr/>
          <a:lstStyle/>
          <a:p>
            <a:r>
              <a:rPr lang="en-GB" dirty="0"/>
              <a:t>3.uzsaukums </a:t>
            </a:r>
            <a:r>
              <a:rPr lang="en-FI" dirty="0"/>
              <a:t>–</a:t>
            </a:r>
            <a:r>
              <a:rPr lang="en-GB" dirty="0"/>
              <a:t> </a:t>
            </a:r>
            <a:r>
              <a:rPr lang="en-GB" dirty="0" err="1"/>
              <a:t>Mazo</a:t>
            </a:r>
            <a:r>
              <a:rPr lang="en-GB" dirty="0"/>
              <a:t> </a:t>
            </a:r>
            <a:r>
              <a:rPr lang="en-GB" dirty="0" err="1"/>
              <a:t>projektu</a:t>
            </a:r>
            <a:r>
              <a:rPr lang="en-GB" dirty="0"/>
              <a:t> </a:t>
            </a:r>
            <a:r>
              <a:rPr lang="en-GB" dirty="0" err="1"/>
              <a:t>konkurss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0789" y="3836807"/>
            <a:ext cx="4630821" cy="746042"/>
          </a:xfrm>
          <a:solidFill>
            <a:schemeClr val="bg1">
              <a:lumMod val="95000"/>
              <a:alpha val="83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FI" sz="2000" b="1" noProof="0" dirty="0"/>
              <a:t>Laura </a:t>
            </a:r>
            <a:r>
              <a:rPr lang="en-FI" sz="2000" b="1" noProof="0" dirty="0" err="1"/>
              <a:t>Cunska</a:t>
            </a:r>
            <a:r>
              <a:rPr lang="en-FI" sz="2000" b="1" noProof="0" dirty="0"/>
              <a:t>-</a:t>
            </a:r>
            <a:r>
              <a:rPr lang="en-GB" sz="2000" b="1" noProof="0" dirty="0" err="1"/>
              <a:t>Āboma</a:t>
            </a:r>
            <a:r>
              <a:rPr lang="en-GB" sz="2000" b="1" noProof="0" dirty="0"/>
              <a:t> </a:t>
            </a:r>
            <a:r>
              <a:rPr lang="en-GB" sz="2000" noProof="0" dirty="0"/>
              <a:t>| 5</a:t>
            </a:r>
            <a:r>
              <a:rPr lang="en-GB" sz="2000" dirty="0"/>
              <a:t>.09.2023</a:t>
            </a:r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1364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22B7F3-D970-4C1B-A12B-D9CFB7FA7E99}"/>
              </a:ext>
            </a:extLst>
          </p:cNvPr>
          <p:cNvGrpSpPr/>
          <p:nvPr/>
        </p:nvGrpSpPr>
        <p:grpSpPr>
          <a:xfrm>
            <a:off x="770224" y="1451974"/>
            <a:ext cx="3407436" cy="3070513"/>
            <a:chOff x="945099" y="962073"/>
            <a:chExt cx="3270177" cy="3192750"/>
          </a:xfrm>
        </p:grpSpPr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D5ECEFF1-7B8A-43B1-9866-C0E36B24F37F}"/>
                </a:ext>
              </a:extLst>
            </p:cNvPr>
            <p:cNvSpPr/>
            <p:nvPr/>
          </p:nvSpPr>
          <p:spPr>
            <a:xfrm>
              <a:off x="945104" y="962073"/>
              <a:ext cx="3270172" cy="342445"/>
            </a:xfrm>
            <a:prstGeom prst="roundRect">
              <a:avLst/>
            </a:prstGeom>
            <a:solidFill>
              <a:srgbClr val="18B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rabicPeriod"/>
              </a:pPr>
              <a:r>
                <a:rPr lang="en-GB" sz="1100" dirty="0" err="1">
                  <a:solidFill>
                    <a:schemeClr val="tx1"/>
                  </a:solidFill>
                </a:rPr>
                <a:t>Lielāki</a:t>
              </a:r>
              <a:r>
                <a:rPr lang="en-GB" sz="1100" dirty="0">
                  <a:solidFill>
                    <a:schemeClr val="tx1"/>
                  </a:solidFill>
                </a:rPr>
                <a:t> MVU </a:t>
              </a:r>
              <a:r>
                <a:rPr lang="en-GB" sz="1100" dirty="0" err="1">
                  <a:solidFill>
                    <a:schemeClr val="tx1"/>
                  </a:solidFill>
                </a:rPr>
                <a:t>eksporta</a:t>
              </a:r>
              <a:r>
                <a:rPr lang="en-GB" sz="1100" dirty="0">
                  <a:solidFill>
                    <a:schemeClr val="tx1"/>
                  </a:solidFill>
                </a:rPr>
                <a:t> </a:t>
              </a:r>
              <a:r>
                <a:rPr lang="en-GB" sz="1100" dirty="0" err="1">
                  <a:solidFill>
                    <a:schemeClr val="tx1"/>
                  </a:solidFill>
                </a:rPr>
                <a:t>apjomi</a:t>
              </a:r>
              <a:endParaRPr lang="et-EE" sz="1100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9D1154BF-70DE-40D1-B4DB-D4C06F9CD7F9}"/>
                </a:ext>
              </a:extLst>
            </p:cNvPr>
            <p:cNvSpPr/>
            <p:nvPr/>
          </p:nvSpPr>
          <p:spPr>
            <a:xfrm>
              <a:off x="945101" y="1304518"/>
              <a:ext cx="3270172" cy="342445"/>
            </a:xfrm>
            <a:prstGeom prst="roundRect">
              <a:avLst/>
            </a:prstGeom>
            <a:solidFill>
              <a:srgbClr val="18B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en-GB" sz="1100" dirty="0" err="1">
                  <a:solidFill>
                    <a:schemeClr val="tx1"/>
                  </a:solidFill>
                </a:rPr>
                <a:t>Vairāk</a:t>
              </a:r>
              <a:r>
                <a:rPr lang="en-GB" sz="1100" dirty="0">
                  <a:solidFill>
                    <a:schemeClr val="tx1"/>
                  </a:solidFill>
                </a:rPr>
                <a:t> </a:t>
              </a:r>
              <a:r>
                <a:rPr lang="en-GB" sz="1100" dirty="0" err="1">
                  <a:solidFill>
                    <a:schemeClr val="tx1"/>
                  </a:solidFill>
                </a:rPr>
                <a:t>jaunu</a:t>
              </a:r>
              <a:r>
                <a:rPr lang="en-GB" sz="1100" dirty="0">
                  <a:solidFill>
                    <a:schemeClr val="tx1"/>
                  </a:solidFill>
                </a:rPr>
                <a:t> </a:t>
              </a:r>
              <a:r>
                <a:rPr lang="en-GB" sz="1100" dirty="0" err="1">
                  <a:solidFill>
                    <a:schemeClr val="tx1"/>
                  </a:solidFill>
                </a:rPr>
                <a:t>paplašinātas</a:t>
              </a:r>
              <a:r>
                <a:rPr lang="en-GB" sz="1100" dirty="0">
                  <a:solidFill>
                    <a:schemeClr val="tx1"/>
                  </a:solidFill>
                </a:rPr>
                <a:t> </a:t>
              </a:r>
              <a:r>
                <a:rPr lang="en-GB" sz="1100" dirty="0" err="1">
                  <a:solidFill>
                    <a:schemeClr val="tx1"/>
                  </a:solidFill>
                </a:rPr>
                <a:t>izaugsmes</a:t>
              </a:r>
              <a:r>
                <a:rPr lang="en-GB" sz="1100" dirty="0">
                  <a:solidFill>
                    <a:schemeClr val="tx1"/>
                  </a:solidFill>
                </a:rPr>
                <a:t> </a:t>
              </a:r>
              <a:r>
                <a:rPr lang="en-GB" sz="1100" dirty="0" err="1">
                  <a:solidFill>
                    <a:schemeClr val="tx1"/>
                  </a:solidFill>
                </a:rPr>
                <a:t>uzņēmumu</a:t>
              </a:r>
              <a:endParaRPr lang="fi-FI" sz="1400" dirty="0"/>
            </a:p>
          </p:txBody>
        </p:sp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A47C202F-A8E1-4AE8-AEC3-5B3112028572}"/>
                </a:ext>
              </a:extLst>
            </p:cNvPr>
            <p:cNvSpPr/>
            <p:nvPr/>
          </p:nvSpPr>
          <p:spPr>
            <a:xfrm>
              <a:off x="945100" y="1831662"/>
              <a:ext cx="3270172" cy="342445"/>
            </a:xfrm>
            <a:prstGeom prst="roundRect">
              <a:avLst/>
            </a:prstGeom>
            <a:solidFill>
              <a:srgbClr val="9AC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en-GB" sz="1100" noProof="0" dirty="0" err="1">
                  <a:solidFill>
                    <a:schemeClr val="tx1"/>
                  </a:solidFill>
                </a:rPr>
                <a:t>Kopīgi</a:t>
              </a:r>
              <a:r>
                <a:rPr lang="en-GB" sz="1100" noProof="0" dirty="0">
                  <a:solidFill>
                    <a:schemeClr val="tx1"/>
                  </a:solidFill>
                </a:rPr>
                <a:t> </a:t>
              </a:r>
              <a:r>
                <a:rPr lang="en-GB" sz="1100" noProof="0" dirty="0" err="1">
                  <a:solidFill>
                    <a:schemeClr val="tx1"/>
                  </a:solidFill>
                </a:rPr>
                <a:t>aprites</a:t>
              </a:r>
              <a:r>
                <a:rPr lang="en-GB" sz="1100" noProof="0" dirty="0">
                  <a:solidFill>
                    <a:schemeClr val="tx1"/>
                  </a:solidFill>
                </a:rPr>
                <a:t> </a:t>
              </a:r>
              <a:r>
                <a:rPr lang="en-GB" sz="1100" noProof="0" dirty="0" err="1">
                  <a:solidFill>
                    <a:schemeClr val="tx1"/>
                  </a:solidFill>
                </a:rPr>
                <a:t>ekonomikas</a:t>
              </a:r>
              <a:r>
                <a:rPr lang="en-GB" sz="1100" noProof="0" dirty="0">
                  <a:solidFill>
                    <a:schemeClr val="tx1"/>
                  </a:solidFill>
                </a:rPr>
                <a:t> </a:t>
              </a:r>
              <a:r>
                <a:rPr lang="en-GB" sz="1100" noProof="0" dirty="0" err="1">
                  <a:solidFill>
                    <a:schemeClr val="tx1"/>
                  </a:solidFill>
                </a:rPr>
                <a:t>risinājumi</a:t>
              </a:r>
              <a:endParaRPr lang="fi-FI" sz="1400" dirty="0"/>
            </a:p>
          </p:txBody>
        </p:sp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48B95136-6131-4254-A4EF-D3600E16BDD6}"/>
                </a:ext>
              </a:extLst>
            </p:cNvPr>
            <p:cNvSpPr/>
            <p:nvPr/>
          </p:nvSpPr>
          <p:spPr>
            <a:xfrm>
              <a:off x="945100" y="2174107"/>
              <a:ext cx="3270172" cy="342445"/>
            </a:xfrm>
            <a:prstGeom prst="roundRect">
              <a:avLst/>
            </a:prstGeom>
            <a:solidFill>
              <a:srgbClr val="9AC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en-GB" sz="1100" noProof="0" dirty="0" err="1">
                  <a:solidFill>
                    <a:schemeClr val="tx1"/>
                  </a:solidFill>
                </a:rPr>
                <a:t>Uzlabota</a:t>
              </a:r>
              <a:r>
                <a:rPr lang="en-GB" sz="1100" noProof="0" dirty="0">
                  <a:solidFill>
                    <a:schemeClr val="tx1"/>
                  </a:solidFill>
                </a:rPr>
                <a:t> </a:t>
              </a:r>
              <a:r>
                <a:rPr lang="en-GB" sz="1100" noProof="0" dirty="0" err="1">
                  <a:solidFill>
                    <a:schemeClr val="tx1"/>
                  </a:solidFill>
                </a:rPr>
                <a:t>piekrastes</a:t>
              </a:r>
              <a:r>
                <a:rPr lang="en-GB" sz="1100" noProof="0" dirty="0">
                  <a:solidFill>
                    <a:schemeClr val="tx1"/>
                  </a:solidFill>
                </a:rPr>
                <a:t> un </a:t>
              </a:r>
              <a:r>
                <a:rPr lang="en-GB" sz="1100" noProof="0" dirty="0" err="1">
                  <a:solidFill>
                    <a:schemeClr val="tx1"/>
                  </a:solidFill>
                </a:rPr>
                <a:t>jūras</a:t>
              </a:r>
              <a:r>
                <a:rPr lang="en-GB" sz="1100" noProof="0" dirty="0">
                  <a:solidFill>
                    <a:schemeClr val="tx1"/>
                  </a:solidFill>
                </a:rPr>
                <a:t> vide</a:t>
              </a: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E075E759-ABBA-4784-9551-DE8161430EB5}"/>
                </a:ext>
              </a:extLst>
            </p:cNvPr>
            <p:cNvSpPr/>
            <p:nvPr/>
          </p:nvSpPr>
          <p:spPr>
            <a:xfrm>
              <a:off x="945099" y="2491901"/>
              <a:ext cx="3270172" cy="342445"/>
            </a:xfrm>
            <a:prstGeom prst="roundRect">
              <a:avLst/>
            </a:prstGeom>
            <a:solidFill>
              <a:srgbClr val="9AC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>
                <a:buFont typeface="+mj-lt"/>
                <a:buAutoNum type="arabicPeriod" startAt="5"/>
              </a:pPr>
              <a:r>
                <a:rPr lang="en-GB" sz="1100" dirty="0" err="1">
                  <a:solidFill>
                    <a:schemeClr val="tx1"/>
                  </a:solidFill>
                </a:rPr>
                <a:t>Samazināts</a:t>
              </a:r>
              <a:r>
                <a:rPr lang="en-GB" sz="1100" dirty="0">
                  <a:solidFill>
                    <a:schemeClr val="tx1"/>
                  </a:solidFill>
                </a:rPr>
                <a:t> CO2 </a:t>
              </a:r>
              <a:r>
                <a:rPr lang="en-GB" sz="1100" dirty="0" err="1">
                  <a:solidFill>
                    <a:schemeClr val="tx1"/>
                  </a:solidFill>
                </a:rPr>
                <a:t>emisiju</a:t>
              </a:r>
              <a:r>
                <a:rPr lang="en-GB" sz="1100" dirty="0">
                  <a:solidFill>
                    <a:schemeClr val="tx1"/>
                  </a:solidFill>
                </a:rPr>
                <a:t> </a:t>
              </a:r>
              <a:r>
                <a:rPr lang="en-GB" sz="1100" dirty="0" err="1">
                  <a:solidFill>
                    <a:schemeClr val="tx1"/>
                  </a:solidFill>
                </a:rPr>
                <a:t>daudzums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11">
              <a:extLst>
                <a:ext uri="{FF2B5EF4-FFF2-40B4-BE49-F238E27FC236}">
                  <a16:creationId xmlns:a16="http://schemas.microsoft.com/office/drawing/2014/main" id="{E70F1251-59DD-4D48-8531-1F7862DEB677}"/>
                </a:ext>
              </a:extLst>
            </p:cNvPr>
            <p:cNvSpPr/>
            <p:nvPr/>
          </p:nvSpPr>
          <p:spPr>
            <a:xfrm>
              <a:off x="945100" y="3152139"/>
              <a:ext cx="3270172" cy="342445"/>
            </a:xfrm>
            <a:prstGeom prst="roundRect">
              <a:avLst/>
            </a:prstGeom>
            <a:solidFill>
              <a:srgbClr val="DA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>
                <a:buFont typeface="+mj-lt"/>
                <a:buAutoNum type="arabicPeriod" startAt="6"/>
              </a:pPr>
              <a:r>
                <a:rPr lang="en-GB" sz="1100" dirty="0" err="1">
                  <a:solidFill>
                    <a:schemeClr val="tx1"/>
                  </a:solidFill>
                </a:rPr>
                <a:t>Uzlabotas</a:t>
              </a:r>
              <a:r>
                <a:rPr lang="en-GB" sz="1100" dirty="0">
                  <a:solidFill>
                    <a:schemeClr val="tx1"/>
                  </a:solidFill>
                </a:rPr>
                <a:t> </a:t>
              </a:r>
              <a:r>
                <a:rPr lang="en-GB" sz="1100" dirty="0" err="1">
                  <a:solidFill>
                    <a:schemeClr val="tx1"/>
                  </a:solidFill>
                </a:rPr>
                <a:t>nodarbinātības</a:t>
              </a:r>
              <a:r>
                <a:rPr lang="en-GB" sz="1100" dirty="0">
                  <a:solidFill>
                    <a:schemeClr val="tx1"/>
                  </a:solidFill>
                </a:rPr>
                <a:t> </a:t>
              </a:r>
              <a:r>
                <a:rPr lang="en-GB" sz="1100" dirty="0" err="1">
                  <a:solidFill>
                    <a:schemeClr val="tx1"/>
                  </a:solidFill>
                </a:rPr>
                <a:t>iespējas</a:t>
              </a:r>
              <a:r>
                <a:rPr lang="en-GB" sz="1100" dirty="0">
                  <a:solidFill>
                    <a:schemeClr val="tx1"/>
                  </a:solidFill>
                </a:rPr>
                <a:t> </a:t>
              </a:r>
              <a:r>
                <a:rPr lang="en-GB" sz="1100" dirty="0" err="1">
                  <a:solidFill>
                    <a:schemeClr val="tx1"/>
                  </a:solidFill>
                </a:rPr>
                <a:t>darba</a:t>
              </a:r>
              <a:r>
                <a:rPr lang="en-GB" sz="1100" dirty="0">
                  <a:solidFill>
                    <a:schemeClr val="tx1"/>
                  </a:solidFill>
                </a:rPr>
                <a:t> </a:t>
              </a:r>
              <a:r>
                <a:rPr lang="en-GB" sz="1100" dirty="0" err="1">
                  <a:solidFill>
                    <a:schemeClr val="tx1"/>
                  </a:solidFill>
                </a:rPr>
                <a:t>tirgū</a:t>
              </a:r>
              <a:r>
                <a:rPr lang="en-GB" sz="11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4E451309-B99D-44A7-A6CA-5569816220F4}"/>
                </a:ext>
              </a:extLst>
            </p:cNvPr>
            <p:cNvSpPr/>
            <p:nvPr/>
          </p:nvSpPr>
          <p:spPr>
            <a:xfrm>
              <a:off x="945099" y="3812378"/>
              <a:ext cx="3270172" cy="342445"/>
            </a:xfrm>
            <a:prstGeom prst="roundRect">
              <a:avLst/>
            </a:prstGeom>
            <a:solidFill>
              <a:srgbClr val="00A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>
                <a:buFont typeface="+mj-lt"/>
                <a:buAutoNum type="arabicPeriod" startAt="7"/>
              </a:pPr>
              <a:r>
                <a:rPr lang="en-GB" sz="1100" dirty="0" err="1">
                  <a:solidFill>
                    <a:schemeClr val="tx1"/>
                  </a:solidFill>
                </a:rPr>
                <a:t>Uzlaboti</a:t>
              </a:r>
              <a:r>
                <a:rPr lang="en-GB" sz="1100" dirty="0">
                  <a:solidFill>
                    <a:schemeClr val="tx1"/>
                  </a:solidFill>
                </a:rPr>
                <a:t> </a:t>
              </a:r>
              <a:r>
                <a:rPr lang="en-GB" sz="1100" dirty="0" err="1">
                  <a:solidFill>
                    <a:schemeClr val="tx1"/>
                  </a:solidFill>
                </a:rPr>
                <a:t>publiskie</a:t>
              </a:r>
              <a:r>
                <a:rPr lang="en-GB" sz="1100" dirty="0">
                  <a:solidFill>
                    <a:schemeClr val="tx1"/>
                  </a:solidFill>
                </a:rPr>
                <a:t> </a:t>
              </a:r>
              <a:r>
                <a:rPr lang="en-GB" sz="1100" dirty="0" err="1">
                  <a:solidFill>
                    <a:schemeClr val="tx1"/>
                  </a:solidFill>
                </a:rPr>
                <a:t>pakalpojumi</a:t>
              </a:r>
              <a:r>
                <a:rPr lang="en-GB" sz="1100" dirty="0">
                  <a:solidFill>
                    <a:schemeClr val="tx1"/>
                  </a:solidFill>
                </a:rPr>
                <a:t> un </a:t>
              </a:r>
              <a:r>
                <a:rPr lang="en-GB" sz="1100" dirty="0" err="1">
                  <a:solidFill>
                    <a:schemeClr val="tx1"/>
                  </a:solidFill>
                </a:rPr>
                <a:t>risinājumi</a:t>
              </a:r>
              <a:r>
                <a:rPr lang="en-GB" sz="1100" dirty="0">
                  <a:solidFill>
                    <a:schemeClr val="tx1"/>
                  </a:solidFill>
                </a:rPr>
                <a:t> </a:t>
              </a:r>
              <a:r>
                <a:rPr lang="en-GB" sz="1100" dirty="0" err="1">
                  <a:solidFill>
                    <a:schemeClr val="tx1"/>
                  </a:solidFill>
                </a:rPr>
                <a:t>pilsoņiem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AE424EC-BBB3-403C-9F30-0BD09685F0C7}"/>
              </a:ext>
            </a:extLst>
          </p:cNvPr>
          <p:cNvSpPr txBox="1"/>
          <p:nvPr/>
        </p:nvSpPr>
        <p:spPr>
          <a:xfrm>
            <a:off x="4696015" y="1451974"/>
            <a:ext cx="2371721" cy="61618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rtlCol="0">
            <a:noAutofit/>
          </a:bodyPr>
          <a:lstStyle/>
          <a:p>
            <a:pPr algn="ctr"/>
            <a:r>
              <a:rPr lang="et-EE" sz="1400" b="1" dirty="0"/>
              <a:t>Ülari Alamets</a:t>
            </a:r>
          </a:p>
          <a:p>
            <a:pPr algn="ctr"/>
            <a:r>
              <a:rPr lang="et-EE" sz="1200" dirty="0">
                <a:solidFill>
                  <a:srgbClr val="18BAA8"/>
                </a:solidFill>
                <a:hlinkClick r:id="rId2"/>
              </a:rPr>
              <a:t>ylari.Alamets@centralbaltic.eu</a:t>
            </a:r>
            <a:br>
              <a:rPr lang="et-EE" sz="1400" dirty="0">
                <a:solidFill>
                  <a:srgbClr val="18BAA8"/>
                </a:solidFill>
              </a:rPr>
            </a:br>
            <a:r>
              <a:rPr lang="et-EE" sz="1000" dirty="0"/>
              <a:t>(Innovat</a:t>
            </a:r>
            <a:r>
              <a:rPr lang="en-GB" sz="1000" dirty="0" err="1"/>
              <a:t>īva</a:t>
            </a:r>
            <a:r>
              <a:rPr lang="en-GB" sz="1000" dirty="0"/>
              <a:t> </a:t>
            </a:r>
            <a:r>
              <a:rPr lang="en-GB" sz="1000" dirty="0" err="1"/>
              <a:t>uzņēmējdarbības</a:t>
            </a:r>
            <a:r>
              <a:rPr lang="en-GB" sz="1000" dirty="0"/>
              <a:t> </a:t>
            </a:r>
            <a:r>
              <a:rPr lang="en-GB" sz="1000" dirty="0" err="1"/>
              <a:t>atīstība</a:t>
            </a:r>
            <a:r>
              <a:rPr lang="et-EE" sz="1000" dirty="0"/>
              <a:t>) </a:t>
            </a:r>
            <a:endParaRPr lang="en-GB" sz="1000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BA78A-EE8F-4941-85E2-EF1ABD54B3D8}"/>
              </a:ext>
            </a:extLst>
          </p:cNvPr>
          <p:cNvSpPr txBox="1"/>
          <p:nvPr/>
        </p:nvSpPr>
        <p:spPr>
          <a:xfrm>
            <a:off x="4528559" y="2351625"/>
            <a:ext cx="2656336" cy="734571"/>
          </a:xfrm>
          <a:prstGeom prst="rect">
            <a:avLst/>
          </a:prstGeom>
          <a:noFill/>
        </p:spPr>
        <p:txBody>
          <a:bodyPr vert="horz" wrap="square" lIns="90000" tIns="45720" rIns="91440" bIns="45720" rtlCol="0">
            <a:noAutofit/>
          </a:bodyPr>
          <a:lstStyle/>
          <a:p>
            <a:pPr algn="ctr"/>
            <a:r>
              <a:rPr lang="et-EE" sz="1400" b="1" dirty="0"/>
              <a:t>Samu Numminen</a:t>
            </a:r>
          </a:p>
          <a:p>
            <a:pPr algn="ctr"/>
            <a:r>
              <a:rPr lang="et-EE" sz="1200" b="1" dirty="0">
                <a:solidFill>
                  <a:schemeClr val="accent6"/>
                </a:solidFill>
                <a:hlinkClick r:id="rId3"/>
              </a:rPr>
              <a:t>samu.Numminen@centralbaltic.eu</a:t>
            </a:r>
            <a:br>
              <a:rPr lang="et-EE" sz="1400" b="1" dirty="0">
                <a:solidFill>
                  <a:schemeClr val="accent6"/>
                </a:solidFill>
              </a:rPr>
            </a:br>
            <a:r>
              <a:rPr lang="et-EE" sz="1000" dirty="0"/>
              <a:t>(</a:t>
            </a:r>
            <a:r>
              <a:rPr lang="en-US" sz="1000" dirty="0" err="1"/>
              <a:t>Uzlabota</a:t>
            </a:r>
            <a:r>
              <a:rPr lang="en-US" sz="1000" dirty="0"/>
              <a:t> vides un </a:t>
            </a:r>
            <a:r>
              <a:rPr lang="en-US" sz="1000" dirty="0" err="1"/>
              <a:t>resursu</a:t>
            </a:r>
            <a:r>
              <a:rPr lang="en-US" sz="1000" dirty="0"/>
              <a:t> </a:t>
            </a:r>
            <a:r>
              <a:rPr lang="en-US" sz="1000" dirty="0" err="1"/>
              <a:t>izmantošana</a:t>
            </a:r>
            <a:r>
              <a:rPr lang="et-EE" sz="1000" dirty="0"/>
              <a:t>) </a:t>
            </a:r>
            <a:endParaRPr lang="en-GB" sz="1000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D9630-3AFF-4BB7-B9C4-C55D6B2B4A6A}"/>
              </a:ext>
            </a:extLst>
          </p:cNvPr>
          <p:cNvSpPr txBox="1"/>
          <p:nvPr/>
        </p:nvSpPr>
        <p:spPr>
          <a:xfrm>
            <a:off x="4446551" y="3339351"/>
            <a:ext cx="2820352" cy="763611"/>
          </a:xfrm>
          <a:prstGeom prst="rect">
            <a:avLst/>
          </a:prstGeom>
          <a:noFill/>
        </p:spPr>
        <p:txBody>
          <a:bodyPr vert="horz" wrap="square" lIns="90000" tIns="45720" rIns="91440" bIns="45720" rtlCol="0">
            <a:noAutofit/>
          </a:bodyPr>
          <a:lstStyle/>
          <a:p>
            <a:pPr algn="ctr"/>
            <a:r>
              <a:rPr lang="et-EE" sz="1400" b="1" dirty="0"/>
              <a:t>Laura Cunska-Āboma</a:t>
            </a:r>
          </a:p>
          <a:p>
            <a:pPr algn="ctr"/>
            <a:r>
              <a:rPr lang="en-GB" sz="1200" dirty="0">
                <a:hlinkClick r:id="rId4"/>
              </a:rPr>
              <a:t>laura.cunska-aboma@centralbaltic.eu</a:t>
            </a:r>
            <a:endParaRPr lang="et-EE" sz="1200" dirty="0"/>
          </a:p>
          <a:p>
            <a:pPr algn="ctr"/>
            <a:r>
              <a:rPr lang="et-EE" sz="1000" dirty="0"/>
              <a:t>(</a:t>
            </a:r>
            <a:r>
              <a:rPr lang="en-GB" sz="1000" dirty="0" err="1"/>
              <a:t>Uzlabotas</a:t>
            </a:r>
            <a:r>
              <a:rPr lang="en-GB" sz="1000" dirty="0"/>
              <a:t> </a:t>
            </a:r>
            <a:r>
              <a:rPr lang="en-GB" sz="1000" dirty="0" err="1"/>
              <a:t>nodarbinātības</a:t>
            </a:r>
            <a:r>
              <a:rPr lang="en-GB" sz="1000" dirty="0"/>
              <a:t> </a:t>
            </a:r>
            <a:r>
              <a:rPr lang="en-GB" sz="1000" dirty="0" err="1"/>
              <a:t>iespējas</a:t>
            </a:r>
            <a:r>
              <a:rPr lang="et-EE" sz="1000" dirty="0"/>
              <a:t>)</a:t>
            </a:r>
            <a:endParaRPr lang="en-GB" sz="1000" dirty="0"/>
          </a:p>
          <a:p>
            <a:pPr algn="ctr"/>
            <a:endParaRPr lang="et-EE" sz="900" dirty="0">
              <a:solidFill>
                <a:srgbClr val="DA5C57"/>
              </a:solidFill>
            </a:endParaRPr>
          </a:p>
          <a:p>
            <a:pPr algn="ctr"/>
            <a:r>
              <a:rPr lang="et-EE" sz="900" dirty="0">
                <a:solidFill>
                  <a:srgbClr val="DA5C57"/>
                </a:solidFill>
              </a:rPr>
              <a:t> </a:t>
            </a:r>
            <a:endParaRPr lang="en-GB" sz="900" dirty="0">
              <a:solidFill>
                <a:srgbClr val="DA5C57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CAECB0-6B7E-41ED-A362-8E6B00042BDE}"/>
              </a:ext>
            </a:extLst>
          </p:cNvPr>
          <p:cNvSpPr txBox="1"/>
          <p:nvPr/>
        </p:nvSpPr>
        <p:spPr>
          <a:xfrm>
            <a:off x="4446551" y="4111778"/>
            <a:ext cx="2959801" cy="704851"/>
          </a:xfrm>
          <a:prstGeom prst="rect">
            <a:avLst/>
          </a:prstGeom>
          <a:noFill/>
        </p:spPr>
        <p:txBody>
          <a:bodyPr vert="horz" wrap="square" lIns="90000" tIns="45720" rIns="91440" bIns="45720" rtlCol="0">
            <a:noAutofit/>
          </a:bodyPr>
          <a:lstStyle/>
          <a:p>
            <a:pPr lvl="0" algn="ctr"/>
            <a:r>
              <a:rPr lang="en-GB" sz="1400" b="1" dirty="0"/>
              <a:t>Normunds Strautmanis</a:t>
            </a:r>
            <a:br>
              <a:rPr lang="et-EE" sz="1400" dirty="0"/>
            </a:br>
            <a:r>
              <a:rPr lang="en-GB" sz="1200" dirty="0">
                <a:hlinkClick r:id="rId5"/>
              </a:rPr>
              <a:t>normunds.strautmanis@centralbaltic.eu</a:t>
            </a:r>
            <a:br>
              <a:rPr lang="et-EE" sz="1400" dirty="0"/>
            </a:br>
            <a:r>
              <a:rPr lang="et-EE" sz="1000" dirty="0"/>
              <a:t>(</a:t>
            </a:r>
            <a:r>
              <a:rPr lang="en-GB" sz="1000" dirty="0" err="1"/>
              <a:t>Uzlaboti</a:t>
            </a:r>
            <a:r>
              <a:rPr lang="en-GB" sz="1000" dirty="0"/>
              <a:t> </a:t>
            </a:r>
            <a:r>
              <a:rPr lang="en-GB" sz="1000" dirty="0" err="1"/>
              <a:t>publiskie</a:t>
            </a:r>
            <a:r>
              <a:rPr lang="en-GB" sz="1000" dirty="0"/>
              <a:t> </a:t>
            </a:r>
            <a:r>
              <a:rPr lang="en-GB" sz="1000" dirty="0" err="1"/>
              <a:t>pakalpojumi</a:t>
            </a:r>
            <a:r>
              <a:rPr lang="et-EE" sz="1000" dirty="0"/>
              <a:t>)</a:t>
            </a:r>
            <a:endParaRPr lang="en-GB" sz="1000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DFF4EC18-C194-4498-BAFE-870AF3A1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396" y="235519"/>
            <a:ext cx="4748110" cy="751761"/>
          </a:xfrm>
        </p:spPr>
        <p:txBody>
          <a:bodyPr>
            <a:normAutofit/>
          </a:bodyPr>
          <a:lstStyle/>
          <a:p>
            <a:r>
              <a:rPr lang="en-GB" sz="3200" dirty="0" err="1">
                <a:solidFill>
                  <a:schemeClr val="tx1"/>
                </a:solidFill>
              </a:rPr>
              <a:t>Aicinām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sazināties</a:t>
            </a:r>
            <a:r>
              <a:rPr lang="et-EE" sz="3200" dirty="0">
                <a:solidFill>
                  <a:schemeClr val="tx1"/>
                </a:solidFill>
              </a:rPr>
              <a:t>!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26254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96012" y="1946900"/>
            <a:ext cx="9047988" cy="1842006"/>
          </a:xfrm>
        </p:spPr>
        <p:txBody>
          <a:bodyPr/>
          <a:lstStyle/>
          <a:p>
            <a:r>
              <a:rPr lang="en-GB" dirty="0" err="1"/>
              <a:t>Paldies</a:t>
            </a:r>
            <a:r>
              <a:rPr lang="en-GB" noProof="0" dirty="0"/>
              <a:t>!</a:t>
            </a:r>
            <a:br>
              <a:rPr lang="en-FI" noProof="0" dirty="0"/>
            </a:br>
            <a:r>
              <a:rPr lang="en-FI" noProof="0" dirty="0"/>
              <a:t>Inform</a:t>
            </a:r>
            <a:r>
              <a:rPr lang="en-GB" noProof="0" dirty="0" err="1"/>
              <a:t>ācija</a:t>
            </a:r>
            <a:r>
              <a:rPr lang="en-GB" noProof="0" dirty="0"/>
              <a:t> </a:t>
            </a:r>
            <a:r>
              <a:rPr lang="en-FI" noProof="0" dirty="0"/>
              <a:t>–</a:t>
            </a:r>
            <a:br>
              <a:rPr lang="en-GB" noProof="0" dirty="0"/>
            </a:br>
            <a:r>
              <a:rPr lang="fi-FI" sz="2600" noProof="0" dirty="0">
                <a:hlinkClick r:id="rId2"/>
              </a:rPr>
              <a:t>https://centralbaltic.eu/news/second-and-third-call/</a:t>
            </a:r>
            <a:r>
              <a:rPr lang="fi-FI" sz="2600" noProof="0" dirty="0"/>
              <a:t> </a:t>
            </a:r>
            <a:br>
              <a:rPr lang="fi-FI" sz="2600" noProof="0" dirty="0"/>
            </a:br>
            <a:r>
              <a:rPr lang="fi-FI" sz="2600" noProof="0" dirty="0" err="1">
                <a:hlinkClick r:id="rId3"/>
              </a:rPr>
              <a:t>Laura.Cunska</a:t>
            </a:r>
            <a:r>
              <a:rPr lang="en-FI" sz="2600" dirty="0">
                <a:hlinkClick r:id="rId3"/>
              </a:rPr>
              <a:t>-Aboma</a:t>
            </a:r>
            <a:r>
              <a:rPr lang="en-GB" sz="2600" dirty="0">
                <a:hlinkClick r:id="rId3"/>
              </a:rPr>
              <a:t>@centralbaltic.eu</a:t>
            </a:r>
            <a:r>
              <a:rPr lang="en-GB" sz="2600" dirty="0"/>
              <a:t> </a:t>
            </a:r>
            <a:endParaRPr lang="en-GB" sz="2600" noProof="0" dirty="0"/>
          </a:p>
        </p:txBody>
      </p:sp>
      <p:grpSp>
        <p:nvGrpSpPr>
          <p:cNvPr id="2" name="Ryhmä 1" descr="website www.centralbaltic.eu"/>
          <p:cNvGrpSpPr/>
          <p:nvPr/>
        </p:nvGrpSpPr>
        <p:grpSpPr>
          <a:xfrm>
            <a:off x="6717324" y="263228"/>
            <a:ext cx="1924745" cy="253916"/>
            <a:chOff x="6218682" y="314929"/>
            <a:chExt cx="2566326" cy="338554"/>
          </a:xfrm>
        </p:grpSpPr>
        <p:pic>
          <p:nvPicPr>
            <p:cNvPr id="9" name="Kuva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4591" y="348422"/>
              <a:ext cx="280417" cy="240792"/>
            </a:xfrm>
            <a:prstGeom prst="rect">
              <a:avLst/>
            </a:prstGeom>
          </p:spPr>
        </p:pic>
        <p:sp>
          <p:nvSpPr>
            <p:cNvPr id="11" name="Tekstiruutu 10"/>
            <p:cNvSpPr txBox="1"/>
            <p:nvPr/>
          </p:nvSpPr>
          <p:spPr>
            <a:xfrm>
              <a:off x="6218682" y="314929"/>
              <a:ext cx="22133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050" dirty="0"/>
                <a:t>www.centralbaltic.eu</a:t>
              </a:r>
            </a:p>
          </p:txBody>
        </p:sp>
      </p:grpSp>
      <p:grpSp>
        <p:nvGrpSpPr>
          <p:cNvPr id="3" name="Ryhmä 2" descr="Twitter CentralBaltic"/>
          <p:cNvGrpSpPr/>
          <p:nvPr/>
        </p:nvGrpSpPr>
        <p:grpSpPr>
          <a:xfrm>
            <a:off x="7116412" y="584584"/>
            <a:ext cx="1525657" cy="253916"/>
            <a:chOff x="7155841" y="751063"/>
            <a:chExt cx="1633494" cy="338554"/>
          </a:xfrm>
        </p:grpSpPr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9398" y="790652"/>
              <a:ext cx="249937" cy="228600"/>
            </a:xfrm>
            <a:prstGeom prst="rect">
              <a:avLst/>
            </a:prstGeom>
          </p:spPr>
        </p:pic>
        <p:sp>
          <p:nvSpPr>
            <p:cNvPr id="12" name="Tekstiruutu 11"/>
            <p:cNvSpPr txBox="1"/>
            <p:nvPr/>
          </p:nvSpPr>
          <p:spPr>
            <a:xfrm>
              <a:off x="7155841" y="751063"/>
              <a:ext cx="12761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050" dirty="0"/>
                <a:t>CentralBaltic</a:t>
              </a:r>
            </a:p>
          </p:txBody>
        </p:sp>
      </p:grpSp>
      <p:grpSp>
        <p:nvGrpSpPr>
          <p:cNvPr id="5" name="Ryhmä 4" descr="Facebook and Instagram Central Baltic Programme"/>
          <p:cNvGrpSpPr/>
          <p:nvPr/>
        </p:nvGrpSpPr>
        <p:grpSpPr>
          <a:xfrm>
            <a:off x="6454577" y="905942"/>
            <a:ext cx="2132333" cy="253916"/>
            <a:chOff x="5865696" y="1154010"/>
            <a:chExt cx="2843111" cy="338554"/>
          </a:xfrm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0791" y="1187466"/>
              <a:ext cx="128016" cy="274321"/>
            </a:xfrm>
            <a:prstGeom prst="rect">
              <a:avLst/>
            </a:prstGeom>
          </p:spPr>
        </p:pic>
        <p:sp>
          <p:nvSpPr>
            <p:cNvPr id="13" name="Tekstiruutu 12">
              <a:hlinkClick r:id="rId7"/>
            </p:cNvPr>
            <p:cNvSpPr txBox="1"/>
            <p:nvPr/>
          </p:nvSpPr>
          <p:spPr>
            <a:xfrm>
              <a:off x="5865696" y="1154010"/>
              <a:ext cx="25663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050" dirty="0"/>
                <a:t>Central Baltic Programme</a:t>
              </a:r>
            </a:p>
          </p:txBody>
        </p:sp>
      </p:grp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487" y="905942"/>
            <a:ext cx="263331" cy="2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4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FC08-AF2C-A4B6-EA53-F008DD96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998" y="0"/>
            <a:ext cx="7701534" cy="549845"/>
          </a:xfrm>
        </p:spPr>
        <p:txBody>
          <a:bodyPr/>
          <a:lstStyle/>
          <a:p>
            <a:r>
              <a:rPr lang="en-GB" dirty="0"/>
              <a:t>Mazie </a:t>
            </a:r>
            <a:r>
              <a:rPr lang="en-GB" dirty="0" err="1"/>
              <a:t>projekti</a:t>
            </a:r>
            <a:r>
              <a:rPr lang="en-FI" dirty="0"/>
              <a:t>: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F2FD-BA81-5A59-770A-B6BF97EA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46043"/>
            <a:ext cx="8167480" cy="4323521"/>
          </a:xfrm>
        </p:spPr>
        <p:txBody>
          <a:bodyPr>
            <a:noAutofit/>
          </a:bodyPr>
          <a:lstStyle/>
          <a:p>
            <a:r>
              <a:rPr lang="en-GB" sz="2300" dirty="0" err="1"/>
              <a:t>Līdz</a:t>
            </a:r>
            <a:r>
              <a:rPr lang="en-GB" sz="2300" dirty="0"/>
              <a:t> 213 550 EUR </a:t>
            </a:r>
            <a:r>
              <a:rPr lang="en-GB" sz="2300" dirty="0" err="1"/>
              <a:t>kopējais</a:t>
            </a:r>
            <a:r>
              <a:rPr lang="en-GB" sz="2300" dirty="0"/>
              <a:t> </a:t>
            </a:r>
            <a:r>
              <a:rPr lang="en-GB" sz="2300" dirty="0" err="1"/>
              <a:t>budžets</a:t>
            </a:r>
            <a:endParaRPr lang="en-GB" sz="2300" dirty="0"/>
          </a:p>
          <a:p>
            <a:r>
              <a:rPr lang="en-GB" sz="2300" dirty="0">
                <a:solidFill>
                  <a:srgbClr val="FF0000"/>
                </a:solidFill>
              </a:rPr>
              <a:t>!!!</a:t>
            </a:r>
            <a:r>
              <a:rPr lang="en-GB" sz="2300" dirty="0"/>
              <a:t> </a:t>
            </a:r>
            <a:r>
              <a:rPr lang="en-GB" sz="2300" dirty="0" err="1"/>
              <a:t>Projekti</a:t>
            </a:r>
            <a:r>
              <a:rPr lang="en-GB" sz="2300" dirty="0"/>
              <a:t> </a:t>
            </a:r>
            <a:r>
              <a:rPr lang="en-GB" sz="2300" dirty="0" err="1"/>
              <a:t>ar</a:t>
            </a:r>
            <a:r>
              <a:rPr lang="en-GB" sz="2300" dirty="0"/>
              <a:t> </a:t>
            </a:r>
            <a:r>
              <a:rPr lang="en-GB" sz="2300" dirty="0" err="1"/>
              <a:t>budžetu</a:t>
            </a:r>
            <a:r>
              <a:rPr lang="en-GB" sz="2300" dirty="0"/>
              <a:t> </a:t>
            </a:r>
            <a:r>
              <a:rPr lang="en-GB" sz="2300" dirty="0" err="1"/>
              <a:t>zem</a:t>
            </a:r>
            <a:r>
              <a:rPr lang="en-GB" sz="2300" dirty="0"/>
              <a:t> 200 000 var </a:t>
            </a:r>
            <a:r>
              <a:rPr lang="en-GB" sz="2300" dirty="0" err="1"/>
              <a:t>izmantot</a:t>
            </a:r>
            <a:r>
              <a:rPr lang="en-GB" sz="2300" dirty="0"/>
              <a:t> </a:t>
            </a:r>
            <a:r>
              <a:rPr lang="en-GB" sz="2300" dirty="0" err="1"/>
              <a:t>tikai</a:t>
            </a:r>
            <a:r>
              <a:rPr lang="en-GB" sz="2300" dirty="0"/>
              <a:t> </a:t>
            </a:r>
            <a:r>
              <a:rPr lang="en-GB" sz="2300" dirty="0" err="1"/>
              <a:t>vienkāršotās</a:t>
            </a:r>
            <a:r>
              <a:rPr lang="en-GB" sz="2300" dirty="0"/>
              <a:t> </a:t>
            </a:r>
            <a:r>
              <a:rPr lang="en-GB" sz="2300" dirty="0" err="1"/>
              <a:t>izmaksas</a:t>
            </a:r>
            <a:r>
              <a:rPr lang="en-GB" sz="2300" dirty="0"/>
              <a:t> </a:t>
            </a:r>
            <a:r>
              <a:rPr lang="en-FI" sz="2300" dirty="0"/>
              <a:t>(simplified cost options </a:t>
            </a:r>
            <a:r>
              <a:rPr lang="en-FI" sz="2300" dirty="0" err="1"/>
              <a:t>SCOs</a:t>
            </a:r>
            <a:r>
              <a:rPr lang="en-FI" sz="2300" dirty="0"/>
              <a:t> – </a:t>
            </a:r>
            <a:r>
              <a:rPr lang="en-FI" sz="2300" dirty="0" err="1"/>
              <a:t>sk</a:t>
            </a:r>
            <a:r>
              <a:rPr lang="en-GB" sz="2300" dirty="0"/>
              <a:t>.Programme Manual!!!</a:t>
            </a:r>
            <a:r>
              <a:rPr lang="en-FI" sz="2300" dirty="0"/>
              <a:t>)</a:t>
            </a:r>
            <a:r>
              <a:rPr lang="en-GB" sz="2300" dirty="0"/>
              <a:t>.</a:t>
            </a:r>
          </a:p>
          <a:p>
            <a:r>
              <a:rPr lang="en-GB" sz="2300" dirty="0" err="1"/>
              <a:t>Līdz</a:t>
            </a:r>
            <a:r>
              <a:rPr lang="en-GB" sz="2300" dirty="0"/>
              <a:t> 80% ERDF</a:t>
            </a:r>
          </a:p>
          <a:p>
            <a:r>
              <a:rPr lang="en-GB" sz="2300" dirty="0" err="1"/>
              <a:t>Maksimālais</a:t>
            </a:r>
            <a:r>
              <a:rPr lang="en-GB" sz="2300" dirty="0"/>
              <a:t> </a:t>
            </a:r>
            <a:r>
              <a:rPr lang="en-GB" sz="2300" dirty="0" err="1"/>
              <a:t>projekta</a:t>
            </a:r>
            <a:r>
              <a:rPr lang="en-GB" sz="2300" dirty="0"/>
              <a:t> </a:t>
            </a:r>
            <a:r>
              <a:rPr lang="en-GB" sz="2300" dirty="0" err="1"/>
              <a:t>ilgums</a:t>
            </a:r>
            <a:r>
              <a:rPr lang="en-GB" sz="2300" dirty="0"/>
              <a:t> 18 </a:t>
            </a:r>
            <a:r>
              <a:rPr lang="en-GB" sz="2300" dirty="0" err="1"/>
              <a:t>mēneši</a:t>
            </a:r>
            <a:endParaRPr lang="en-FI" sz="2300" dirty="0"/>
          </a:p>
          <a:p>
            <a:r>
              <a:rPr lang="en-FI" sz="2300" dirty="0" err="1"/>
              <a:t>Priek</a:t>
            </a:r>
            <a:r>
              <a:rPr lang="en-GB" sz="2300" dirty="0" err="1"/>
              <a:t>šfinansēšana</a:t>
            </a:r>
            <a:endParaRPr lang="en-GB" sz="2300" dirty="0"/>
          </a:p>
          <a:p>
            <a:r>
              <a:rPr lang="en-GB" sz="2300" dirty="0" err="1"/>
              <a:t>Viena</a:t>
            </a:r>
            <a:r>
              <a:rPr lang="en-GB" sz="2300" dirty="0"/>
              <a:t> </a:t>
            </a:r>
            <a:r>
              <a:rPr lang="en-GB" sz="2300" dirty="0" err="1"/>
              <a:t>soļa</a:t>
            </a:r>
            <a:r>
              <a:rPr lang="en-GB" sz="2300" dirty="0"/>
              <a:t> </a:t>
            </a:r>
            <a:r>
              <a:rPr lang="en-GB" sz="2300" dirty="0" err="1"/>
              <a:t>pieteikšanās</a:t>
            </a:r>
            <a:r>
              <a:rPr lang="en-GB" sz="2300" dirty="0"/>
              <a:t> process</a:t>
            </a:r>
          </a:p>
          <a:p>
            <a:r>
              <a:rPr lang="en-GB" sz="2300" dirty="0"/>
              <a:t>Jems </a:t>
            </a:r>
            <a:r>
              <a:rPr lang="en-GB" sz="2300" dirty="0" err="1"/>
              <a:t>atvērts</a:t>
            </a:r>
            <a:r>
              <a:rPr lang="en-GB" sz="2300" dirty="0"/>
              <a:t> no 25.sept.</a:t>
            </a:r>
            <a:r>
              <a:rPr lang="en-FI" sz="2300" dirty="0"/>
              <a:t>- </a:t>
            </a:r>
            <a:r>
              <a:rPr lang="en-GB" sz="2300" dirty="0"/>
              <a:t>16.Okt</a:t>
            </a:r>
          </a:p>
          <a:p>
            <a:r>
              <a:rPr lang="en-GB" sz="2300" dirty="0" err="1"/>
              <a:t>Lēmums</a:t>
            </a:r>
            <a:r>
              <a:rPr lang="en-GB" sz="2300" dirty="0"/>
              <a:t> par </a:t>
            </a:r>
            <a:r>
              <a:rPr lang="en-GB" sz="2300" dirty="0" err="1"/>
              <a:t>apstiprināšanu</a:t>
            </a:r>
            <a:r>
              <a:rPr lang="en-GB" sz="2300" dirty="0"/>
              <a:t> </a:t>
            </a:r>
            <a:r>
              <a:rPr lang="en-FI" sz="2300" dirty="0"/>
              <a:t>– </a:t>
            </a:r>
            <a:r>
              <a:rPr lang="en-GB" sz="2300" dirty="0" err="1"/>
              <a:t>Februāris</a:t>
            </a:r>
            <a:r>
              <a:rPr lang="en-GB" sz="2300" dirty="0"/>
              <a:t> 2024</a:t>
            </a:r>
          </a:p>
          <a:p>
            <a:r>
              <a:rPr lang="fi-FI" sz="2300" dirty="0">
                <a:hlinkClick r:id="rId2"/>
              </a:rPr>
              <a:t>https://centralbaltic.eu/news/second-and-third-call/</a:t>
            </a:r>
            <a:r>
              <a:rPr lang="fi-FI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43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0BD8022-7C49-470B-9483-21E5F63480D9}"/>
              </a:ext>
            </a:extLst>
          </p:cNvPr>
          <p:cNvSpPr txBox="1"/>
          <p:nvPr/>
        </p:nvSpPr>
        <p:spPr>
          <a:xfrm>
            <a:off x="151075" y="282609"/>
            <a:ext cx="5351227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t-EE" sz="3200" b="1" dirty="0">
                <a:latin typeface="Trebuchet MS" panose="020B0603020202020204" pitchFamily="34" charset="0"/>
                <a:ea typeface="Noto Sans" panose="020B0502040504020204" pitchFamily="34"/>
                <a:cs typeface="Noto Sans" panose="020B0502040504020204" pitchFamily="34"/>
              </a:rPr>
              <a:t>7 PROGRAMM</a:t>
            </a:r>
            <a:r>
              <a:rPr lang="en-GB" sz="3200" b="1" dirty="0">
                <a:latin typeface="Trebuchet MS" panose="020B0603020202020204" pitchFamily="34" charset="0"/>
                <a:ea typeface="Noto Sans" panose="020B0502040504020204" pitchFamily="34"/>
                <a:cs typeface="Noto Sans" panose="020B0502040504020204" pitchFamily="34"/>
              </a:rPr>
              <a:t>AS MĒRĶI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4706653" y="1467148"/>
          <a:ext cx="1992107" cy="66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20874" y="1467148"/>
            <a:ext cx="8106365" cy="3279271"/>
            <a:chOff x="520873" y="1451517"/>
            <a:chExt cx="8106365" cy="3279271"/>
          </a:xfrm>
        </p:grpSpPr>
        <p:graphicFrame>
          <p:nvGraphicFramePr>
            <p:cNvPr id="11" name="Diagram 10"/>
            <p:cNvGraphicFramePr/>
            <p:nvPr/>
          </p:nvGraphicFramePr>
          <p:xfrm>
            <a:off x="520874" y="1467148"/>
            <a:ext cx="2013161" cy="6656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2" name="Diagram 11"/>
            <p:cNvGraphicFramePr/>
            <p:nvPr/>
          </p:nvGraphicFramePr>
          <p:xfrm>
            <a:off x="2625348" y="1467147"/>
            <a:ext cx="1998077" cy="7043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15" name="Diagram 14"/>
            <p:cNvGraphicFramePr/>
            <p:nvPr/>
          </p:nvGraphicFramePr>
          <p:xfrm>
            <a:off x="6790854" y="1451517"/>
            <a:ext cx="1781035" cy="6989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9" name="Diagram 8"/>
            <p:cNvGraphicFramePr/>
            <p:nvPr/>
          </p:nvGraphicFramePr>
          <p:xfrm>
            <a:off x="520873" y="2262789"/>
            <a:ext cx="2013161" cy="17233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graphicFrame>
          <p:nvGraphicFramePr>
            <p:cNvPr id="4" name="Diagram 3"/>
            <p:cNvGraphicFramePr/>
            <p:nvPr/>
          </p:nvGraphicFramePr>
          <p:xfrm>
            <a:off x="2619541" y="2255288"/>
            <a:ext cx="1985723" cy="24755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  <p:graphicFrame>
          <p:nvGraphicFramePr>
            <p:cNvPr id="7" name="Diagram 6"/>
            <p:cNvGraphicFramePr/>
            <p:nvPr/>
          </p:nvGraphicFramePr>
          <p:xfrm>
            <a:off x="4707710" y="2253861"/>
            <a:ext cx="1984022" cy="14417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3" r:lo="rId34" r:qs="rId35" r:cs="rId36"/>
            </a:graphicData>
          </a:graphic>
        </p:graphicFrame>
        <p:graphicFrame>
          <p:nvGraphicFramePr>
            <p:cNvPr id="10" name="Diagram 9"/>
            <p:cNvGraphicFramePr/>
            <p:nvPr/>
          </p:nvGraphicFramePr>
          <p:xfrm>
            <a:off x="6785967" y="2253861"/>
            <a:ext cx="1841271" cy="15570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8" r:lo="rId39" r:qs="rId40" r:cs="rId41"/>
            </a:graphicData>
          </a:graphic>
        </p:graphicFrame>
        <p:graphicFrame>
          <p:nvGraphicFramePr>
            <p:cNvPr id="13" name="Diagram 12"/>
            <p:cNvGraphicFramePr/>
            <p:nvPr/>
          </p:nvGraphicFramePr>
          <p:xfrm>
            <a:off x="4700683" y="1467147"/>
            <a:ext cx="1998077" cy="7043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3" r:lo="rId44" r:qs="rId45" r:cs="rId46"/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4779085" y="2262788"/>
            <a:ext cx="1841271" cy="1104762"/>
            <a:chOff x="0" y="226144"/>
            <a:chExt cx="1841271" cy="1104762"/>
          </a:xfrm>
          <a:solidFill>
            <a:srgbClr val="DA5C57"/>
          </a:solidFill>
        </p:grpSpPr>
        <p:sp>
          <p:nvSpPr>
            <p:cNvPr id="18" name="Rectangle 17"/>
            <p:cNvSpPr/>
            <p:nvPr/>
          </p:nvSpPr>
          <p:spPr>
            <a:xfrm>
              <a:off x="0" y="226144"/>
              <a:ext cx="1841271" cy="110476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0" y="226144"/>
              <a:ext cx="1841271" cy="11047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sz="1400" dirty="0">
                  <a:solidFill>
                    <a:schemeClr val="tx1"/>
                  </a:solidFill>
                </a:rPr>
                <a:t>6</a:t>
              </a:r>
              <a:r>
                <a:rPr lang="en-GB" sz="1400" kern="1200" noProof="0" dirty="0">
                  <a:solidFill>
                    <a:schemeClr val="tx1"/>
                  </a:solidFill>
                </a:rPr>
                <a:t>. </a:t>
              </a:r>
              <a:r>
                <a:rPr lang="en-GB" sz="1400" kern="1200" noProof="0" dirty="0" err="1">
                  <a:solidFill>
                    <a:schemeClr val="tx1"/>
                  </a:solidFill>
                </a:rPr>
                <a:t>Uzlabotas</a:t>
              </a:r>
              <a:r>
                <a:rPr lang="en-GB" sz="1400" kern="1200" noProof="0" dirty="0">
                  <a:solidFill>
                    <a:schemeClr val="tx1"/>
                  </a:solidFill>
                </a:rPr>
                <a:t> </a:t>
              </a:r>
              <a:r>
                <a:rPr lang="en-GB" sz="1400" kern="1200" noProof="0" dirty="0" err="1">
                  <a:solidFill>
                    <a:schemeClr val="tx1"/>
                  </a:solidFill>
                </a:rPr>
                <a:t>nodarbinātības</a:t>
              </a:r>
              <a:r>
                <a:rPr lang="en-GB" sz="1400" kern="1200" noProof="0" dirty="0">
                  <a:solidFill>
                    <a:schemeClr val="tx1"/>
                  </a:solidFill>
                </a:rPr>
                <a:t> </a:t>
              </a:r>
              <a:r>
                <a:rPr lang="en-GB" sz="1400" kern="1200" noProof="0" dirty="0" err="1">
                  <a:solidFill>
                    <a:schemeClr val="tx1"/>
                  </a:solidFill>
                </a:rPr>
                <a:t>iespējas</a:t>
              </a:r>
              <a:r>
                <a:rPr lang="en-GB" sz="1400" kern="1200" noProof="0" dirty="0">
                  <a:solidFill>
                    <a:schemeClr val="tx1"/>
                  </a:solidFill>
                </a:rPr>
                <a:t> </a:t>
              </a:r>
              <a:r>
                <a:rPr lang="en-GB" sz="1400" kern="1200" noProof="0" dirty="0" err="1">
                  <a:solidFill>
                    <a:schemeClr val="tx1"/>
                  </a:solidFill>
                </a:rPr>
                <a:t>darba</a:t>
              </a:r>
              <a:r>
                <a:rPr lang="en-GB" sz="1400" kern="1200" noProof="0" dirty="0">
                  <a:solidFill>
                    <a:schemeClr val="tx1"/>
                  </a:solidFill>
                </a:rPr>
                <a:t> </a:t>
              </a:r>
              <a:r>
                <a:rPr lang="en-GB" sz="1400" kern="1200" noProof="0" dirty="0" err="1">
                  <a:solidFill>
                    <a:schemeClr val="tx1"/>
                  </a:solidFill>
                </a:rPr>
                <a:t>tirgū</a:t>
              </a:r>
              <a:endParaRPr lang="en-GB" sz="1400" kern="1200" noProof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67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0C22F8B-A322-4754-A8FA-93C0A4B28E37}"/>
              </a:ext>
            </a:extLst>
          </p:cNvPr>
          <p:cNvSpPr/>
          <p:nvPr/>
        </p:nvSpPr>
        <p:spPr>
          <a:xfrm>
            <a:off x="3472906" y="265076"/>
            <a:ext cx="5580647" cy="355277"/>
          </a:xfrm>
          <a:prstGeom prst="rect">
            <a:avLst/>
          </a:prstGeom>
          <a:solidFill>
            <a:srgbClr val="DA5C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t-EE" sz="1400" b="1" dirty="0">
                <a:solidFill>
                  <a:schemeClr val="tx1"/>
                </a:solidFill>
              </a:rPr>
              <a:t>6. </a:t>
            </a:r>
            <a:r>
              <a:rPr lang="en-GB" sz="1400" b="1" dirty="0">
                <a:solidFill>
                  <a:schemeClr val="tx1"/>
                </a:solidFill>
              </a:rPr>
              <a:t>UZLABOTAS NODARBINĀTĪBAS IESPĒJAS DARBA TIRGŪ</a:t>
            </a:r>
            <a:endParaRPr lang="en-GB" sz="1400" b="1" kern="12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8414ECC-AF75-4359-B104-D55B02C7A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593997"/>
              </p:ext>
            </p:extLst>
          </p:nvPr>
        </p:nvGraphicFramePr>
        <p:xfrm>
          <a:off x="628649" y="801189"/>
          <a:ext cx="8424904" cy="434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47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A349-4D03-4F95-953B-3AA6DB60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6063"/>
            <a:ext cx="7701534" cy="549845"/>
          </a:xfrm>
        </p:spPr>
        <p:txBody>
          <a:bodyPr>
            <a:normAutofit fontScale="90000"/>
          </a:bodyPr>
          <a:lstStyle/>
          <a:p>
            <a:r>
              <a:rPr lang="en-GB" dirty="0"/>
              <a:t>Kad </a:t>
            </a:r>
            <a:r>
              <a:rPr lang="en-GB" dirty="0" err="1"/>
              <a:t>rezultāts</a:t>
            </a:r>
            <a:r>
              <a:rPr lang="en-GB" dirty="0"/>
              <a:t> </a:t>
            </a:r>
            <a:r>
              <a:rPr lang="en-GB" dirty="0" err="1"/>
              <a:t>tiek</a:t>
            </a:r>
            <a:r>
              <a:rPr lang="en-GB" dirty="0"/>
              <a:t> </a:t>
            </a:r>
            <a:r>
              <a:rPr lang="en-GB" dirty="0" err="1"/>
              <a:t>uzskatīts</a:t>
            </a:r>
            <a:r>
              <a:rPr lang="en-GB" dirty="0"/>
              <a:t> par </a:t>
            </a:r>
            <a:r>
              <a:rPr lang="en-GB" dirty="0" err="1"/>
              <a:t>sasniegtu</a:t>
            </a:r>
            <a:r>
              <a:rPr lang="en-FI" dirty="0"/>
              <a:t>?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F4E2B-EDBC-49CD-A42F-B616B200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93949"/>
            <a:ext cx="3886200" cy="3138774"/>
          </a:xfrm>
        </p:spPr>
        <p:txBody>
          <a:bodyPr>
            <a:normAutofit fontScale="85000" lnSpcReduction="20000"/>
          </a:bodyPr>
          <a:lstStyle/>
          <a:p>
            <a:pPr lvl="0" rtl="0"/>
            <a:r>
              <a:rPr lang="en-GB" sz="2400" b="1" dirty="0" err="1">
                <a:solidFill>
                  <a:srgbClr val="DA5C57"/>
                </a:solidFill>
              </a:rPr>
              <a:t>Cilvēku</a:t>
            </a:r>
            <a:r>
              <a:rPr lang="en-GB" sz="2400" b="1" dirty="0">
                <a:solidFill>
                  <a:srgbClr val="DA5C57"/>
                </a:solidFill>
              </a:rPr>
              <a:t> </a:t>
            </a:r>
            <a:r>
              <a:rPr lang="en-GB" sz="2400" b="1" dirty="0" err="1">
                <a:solidFill>
                  <a:srgbClr val="DA5C57"/>
                </a:solidFill>
              </a:rPr>
              <a:t>skaits</a:t>
            </a:r>
            <a:r>
              <a:rPr lang="en-GB" sz="2400" b="1" dirty="0">
                <a:solidFill>
                  <a:srgbClr val="DA5C57"/>
                </a:solidFill>
              </a:rPr>
              <a:t>, </a:t>
            </a:r>
            <a:r>
              <a:rPr lang="en-GB" sz="2400" b="1" dirty="0" err="1">
                <a:solidFill>
                  <a:srgbClr val="DA5C57"/>
                </a:solidFill>
              </a:rPr>
              <a:t>kuriem</a:t>
            </a:r>
            <a:r>
              <a:rPr lang="en-GB" sz="2400" b="1" dirty="0">
                <a:solidFill>
                  <a:srgbClr val="DA5C57"/>
                </a:solidFill>
              </a:rPr>
              <a:t> </a:t>
            </a:r>
            <a:r>
              <a:rPr lang="en-GB" sz="2400" b="1" dirty="0" err="1">
                <a:solidFill>
                  <a:srgbClr val="DA5C57"/>
                </a:solidFill>
              </a:rPr>
              <a:t>uzlabota</a:t>
            </a:r>
            <a:r>
              <a:rPr lang="en-GB" sz="2400" b="1" dirty="0">
                <a:solidFill>
                  <a:srgbClr val="DA5C57"/>
                </a:solidFill>
              </a:rPr>
              <a:t> </a:t>
            </a:r>
            <a:r>
              <a:rPr lang="en-GB" sz="2400" b="1" dirty="0" err="1">
                <a:solidFill>
                  <a:srgbClr val="DA5C57"/>
                </a:solidFill>
              </a:rPr>
              <a:t>konkurētspēja</a:t>
            </a:r>
            <a:r>
              <a:rPr lang="en-GB" sz="2400" b="1" dirty="0">
                <a:solidFill>
                  <a:srgbClr val="DA5C57"/>
                </a:solidFill>
              </a:rPr>
              <a:t> </a:t>
            </a:r>
            <a:r>
              <a:rPr lang="en-GB" sz="2400" b="1" dirty="0" err="1">
                <a:solidFill>
                  <a:srgbClr val="DA5C57"/>
                </a:solidFill>
              </a:rPr>
              <a:t>darba</a:t>
            </a:r>
            <a:r>
              <a:rPr lang="en-GB" sz="2400" b="1" dirty="0">
                <a:solidFill>
                  <a:srgbClr val="DA5C57"/>
                </a:solidFill>
              </a:rPr>
              <a:t> </a:t>
            </a:r>
            <a:r>
              <a:rPr lang="en-GB" sz="2400" b="1" dirty="0" err="1">
                <a:solidFill>
                  <a:srgbClr val="DA5C57"/>
                </a:solidFill>
              </a:rPr>
              <a:t>tirgū</a:t>
            </a:r>
            <a:endParaRPr lang="en-GB" sz="2400" b="1" dirty="0">
              <a:solidFill>
                <a:srgbClr val="DA5C57"/>
              </a:solidFill>
            </a:endParaRPr>
          </a:p>
          <a:p>
            <a:pPr marL="0" lvl="0" indent="0" rtl="0">
              <a:buNone/>
            </a:pPr>
            <a:endParaRPr lang="en-GB" sz="2400" b="1" dirty="0">
              <a:solidFill>
                <a:srgbClr val="DA5C57"/>
              </a:solidFill>
            </a:endParaRPr>
          </a:p>
          <a:p>
            <a:pPr lvl="0" rtl="0"/>
            <a:r>
              <a:rPr lang="en-GB" sz="2400" b="1" dirty="0" err="1">
                <a:solidFill>
                  <a:srgbClr val="DA5C57"/>
                </a:solidFill>
              </a:rPr>
              <a:t>Organizāciju</a:t>
            </a:r>
            <a:r>
              <a:rPr lang="en-GB" sz="2400" b="1" dirty="0">
                <a:solidFill>
                  <a:srgbClr val="DA5C57"/>
                </a:solidFill>
              </a:rPr>
              <a:t> </a:t>
            </a:r>
            <a:r>
              <a:rPr lang="en-GB" sz="2400" b="1" dirty="0" err="1">
                <a:solidFill>
                  <a:srgbClr val="DA5C57"/>
                </a:solidFill>
              </a:rPr>
              <a:t>skaits</a:t>
            </a:r>
            <a:r>
              <a:rPr lang="en-GB" sz="2400" b="1" dirty="0">
                <a:solidFill>
                  <a:srgbClr val="DA5C57"/>
                </a:solidFill>
              </a:rPr>
              <a:t>, kas </a:t>
            </a:r>
            <a:r>
              <a:rPr lang="en-GB" sz="2400" b="1" dirty="0" err="1">
                <a:solidFill>
                  <a:srgbClr val="DA5C57"/>
                </a:solidFill>
              </a:rPr>
              <a:t>izstrādājušas</a:t>
            </a:r>
            <a:r>
              <a:rPr lang="en-GB" sz="2400" b="1" dirty="0">
                <a:solidFill>
                  <a:srgbClr val="DA5C57"/>
                </a:solidFill>
              </a:rPr>
              <a:t> un </a:t>
            </a:r>
            <a:r>
              <a:rPr lang="en-GB" sz="2400" b="1" dirty="0" err="1">
                <a:solidFill>
                  <a:srgbClr val="DA5C57"/>
                </a:solidFill>
              </a:rPr>
              <a:t>pielieto</a:t>
            </a:r>
            <a:r>
              <a:rPr lang="en-GB" sz="2400" b="1" dirty="0">
                <a:solidFill>
                  <a:srgbClr val="DA5C57"/>
                </a:solidFill>
              </a:rPr>
              <a:t> </a:t>
            </a:r>
            <a:r>
              <a:rPr lang="en-GB" sz="2400" b="1" dirty="0" err="1">
                <a:solidFill>
                  <a:srgbClr val="DA5C57"/>
                </a:solidFill>
              </a:rPr>
              <a:t>jaunas</a:t>
            </a:r>
            <a:r>
              <a:rPr lang="en-GB" sz="2400" b="1" dirty="0">
                <a:solidFill>
                  <a:srgbClr val="DA5C57"/>
                </a:solidFill>
              </a:rPr>
              <a:t> anti-</a:t>
            </a:r>
            <a:r>
              <a:rPr lang="en-GB" sz="2400" b="1" dirty="0" err="1">
                <a:solidFill>
                  <a:srgbClr val="DA5C57"/>
                </a:solidFill>
              </a:rPr>
              <a:t>diskriminācijas</a:t>
            </a:r>
            <a:r>
              <a:rPr lang="en-GB" sz="2400" b="1" dirty="0">
                <a:solidFill>
                  <a:srgbClr val="DA5C57"/>
                </a:solidFill>
              </a:rPr>
              <a:t> </a:t>
            </a:r>
            <a:r>
              <a:rPr lang="en-GB" sz="2400" b="1" dirty="0" err="1">
                <a:solidFill>
                  <a:srgbClr val="DA5C57"/>
                </a:solidFill>
              </a:rPr>
              <a:t>politikas</a:t>
            </a:r>
            <a:endParaRPr lang="en-GB" sz="2400" b="1" dirty="0">
              <a:solidFill>
                <a:srgbClr val="DA5C57"/>
              </a:solidFill>
            </a:endParaRPr>
          </a:p>
          <a:p>
            <a:pPr marL="0" lvl="0" indent="0" rtl="0">
              <a:buNone/>
            </a:pPr>
            <a:endParaRPr lang="en-GB" sz="2400" b="1" dirty="0">
              <a:solidFill>
                <a:srgbClr val="DA5C57"/>
              </a:solidFill>
            </a:endParaRPr>
          </a:p>
          <a:p>
            <a:pPr lvl="0" rtl="0"/>
            <a:r>
              <a:rPr lang="en-GB" sz="2400" b="1" dirty="0" err="1">
                <a:solidFill>
                  <a:srgbClr val="DA5C57"/>
                </a:solidFill>
              </a:rPr>
              <a:t>Cilvēku</a:t>
            </a:r>
            <a:r>
              <a:rPr lang="en-GB" sz="2400" b="1" dirty="0">
                <a:solidFill>
                  <a:srgbClr val="DA5C57"/>
                </a:solidFill>
              </a:rPr>
              <a:t> </a:t>
            </a:r>
            <a:r>
              <a:rPr lang="en-GB" sz="2400" b="1" dirty="0" err="1">
                <a:solidFill>
                  <a:srgbClr val="DA5C57"/>
                </a:solidFill>
              </a:rPr>
              <a:t>skaits</a:t>
            </a:r>
            <a:r>
              <a:rPr lang="en-GB" sz="2400" b="1" dirty="0">
                <a:solidFill>
                  <a:srgbClr val="DA5C57"/>
                </a:solidFill>
              </a:rPr>
              <a:t> </a:t>
            </a:r>
            <a:r>
              <a:rPr lang="en-GB" sz="2400" b="1" dirty="0" err="1">
                <a:solidFill>
                  <a:srgbClr val="DA5C57"/>
                </a:solidFill>
              </a:rPr>
              <a:t>ar</a:t>
            </a:r>
            <a:r>
              <a:rPr lang="en-GB" sz="2400" b="1" dirty="0">
                <a:solidFill>
                  <a:srgbClr val="DA5C57"/>
                </a:solidFill>
              </a:rPr>
              <a:t> </a:t>
            </a:r>
            <a:r>
              <a:rPr lang="en-GB" sz="2400" b="1" dirty="0" err="1">
                <a:solidFill>
                  <a:srgbClr val="DA5C57"/>
                </a:solidFill>
              </a:rPr>
              <a:t>uzlabotām</a:t>
            </a:r>
            <a:r>
              <a:rPr lang="en-GB" sz="2400" b="1" dirty="0">
                <a:solidFill>
                  <a:srgbClr val="DA5C57"/>
                </a:solidFill>
              </a:rPr>
              <a:t> </a:t>
            </a:r>
            <a:r>
              <a:rPr lang="en-GB" sz="2400" b="1" dirty="0" err="1">
                <a:solidFill>
                  <a:srgbClr val="DA5C57"/>
                </a:solidFill>
              </a:rPr>
              <a:t>uzņēmējdarbības</a:t>
            </a:r>
            <a:r>
              <a:rPr lang="en-GB" sz="2400" b="1" dirty="0">
                <a:solidFill>
                  <a:srgbClr val="DA5C57"/>
                </a:solidFill>
              </a:rPr>
              <a:t> </a:t>
            </a:r>
            <a:r>
              <a:rPr lang="en-GB" sz="2400" b="1" dirty="0" err="1">
                <a:solidFill>
                  <a:srgbClr val="DA5C57"/>
                </a:solidFill>
              </a:rPr>
              <a:t>spējām</a:t>
            </a:r>
            <a:endParaRPr lang="en-GB" sz="2400" b="1" dirty="0">
              <a:solidFill>
                <a:srgbClr val="DA5C57"/>
              </a:solidFill>
            </a:endParaRPr>
          </a:p>
          <a:p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40225-1086-49CC-B127-132046C02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15332"/>
            <a:ext cx="3886200" cy="35383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Noslēgts</a:t>
            </a:r>
            <a:r>
              <a:rPr lang="en-US" sz="1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darba</a:t>
            </a:r>
            <a:r>
              <a:rPr lang="en-US" sz="1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līgums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; </a:t>
            </a:r>
            <a:r>
              <a:rPr lang="en-US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atrasta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vai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uzsākta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darba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prakse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vai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cita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atbalstīta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darbavieta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; </a:t>
            </a:r>
            <a:r>
              <a:rPr lang="en-US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iegūta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jauna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kvalifikācija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sertifikāts</a:t>
            </a:r>
            <a:r>
              <a:rPr lang="en-GB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kas </a:t>
            </a:r>
            <a:r>
              <a:rPr lang="en-GB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apliecina</a:t>
            </a:r>
            <a:r>
              <a:rPr lang="en-GB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studiju</a:t>
            </a:r>
            <a:r>
              <a:rPr lang="en-GB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programmas</a:t>
            </a:r>
            <a:r>
              <a:rPr lang="en-GB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apguvi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; </a:t>
            </a:r>
            <a:r>
              <a:rPr lang="en-US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aktīvi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mek</a:t>
            </a:r>
            <a:r>
              <a:rPr lang="en-US" sz="19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lē</a:t>
            </a:r>
            <a:r>
              <a:rPr lang="en-US" sz="1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darbu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en-FI" sz="1900" b="1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Antidiskriminācijas</a:t>
            </a:r>
            <a:r>
              <a:rPr lang="en-GB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politika</a:t>
            </a:r>
            <a:r>
              <a:rPr lang="en-GB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izstrādāta</a:t>
            </a:r>
            <a:r>
              <a:rPr lang="en-GB" sz="1900" b="1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19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testēta</a:t>
            </a:r>
            <a:r>
              <a:rPr lang="en-GB" sz="1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un </a:t>
            </a:r>
            <a:r>
              <a:rPr lang="en-GB" sz="19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īstenota</a:t>
            </a:r>
            <a:r>
              <a:rPr lang="en-GB" sz="1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9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mērķa</a:t>
            </a:r>
            <a:r>
              <a:rPr lang="en-GB" sz="1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9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grupas</a:t>
            </a:r>
            <a:r>
              <a:rPr lang="en-GB" sz="19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9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organizācijās</a:t>
            </a:r>
            <a:r>
              <a:rPr lang="en-GB" sz="1900" b="1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 marL="0" indent="0">
              <a:buNone/>
            </a:pPr>
            <a:endParaRPr lang="en-GB" sz="1900" b="1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FI" sz="1900" b="1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FI" sz="1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Kompleksas</a:t>
            </a:r>
            <a:r>
              <a:rPr lang="en-GB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uzņēmējdarbības</a:t>
            </a:r>
            <a:r>
              <a:rPr lang="en-GB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programmas</a:t>
            </a:r>
            <a:r>
              <a:rPr lang="en-GB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veiksmīga</a:t>
            </a:r>
            <a:r>
              <a:rPr lang="en-GB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900" b="1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pabeigšana</a:t>
            </a:r>
            <a:r>
              <a:rPr lang="en-GB" sz="19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en-US" sz="1900" b="1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B534E5-B622-4BDD-B665-F903F9EAC387}"/>
              </a:ext>
            </a:extLst>
          </p:cNvPr>
          <p:cNvCxnSpPr/>
          <p:nvPr/>
        </p:nvCxnSpPr>
        <p:spPr>
          <a:xfrm>
            <a:off x="436079" y="2476334"/>
            <a:ext cx="815754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4CD9ED-E266-48CE-A154-A32E33D4957C}"/>
              </a:ext>
            </a:extLst>
          </p:cNvPr>
          <p:cNvCxnSpPr/>
          <p:nvPr/>
        </p:nvCxnSpPr>
        <p:spPr>
          <a:xfrm>
            <a:off x="493229" y="3733966"/>
            <a:ext cx="815754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57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B7B7-F553-422E-9C8D-67F7C0542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795131"/>
            <a:ext cx="8227115" cy="3837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fi-FI" sz="2000" b="1" dirty="0">
                <a:solidFill>
                  <a:srgbClr val="DA5C57"/>
                </a:solidFill>
                <a:latin typeface="Trebuchet MS" panose="020B0603020202020204" pitchFamily="34" charset="0"/>
              </a:rPr>
              <a:t>P</a:t>
            </a:r>
            <a:r>
              <a:rPr lang="en-FI" sz="2000" b="1" dirty="0" err="1">
                <a:solidFill>
                  <a:srgbClr val="DA5C57"/>
                </a:solidFill>
                <a:latin typeface="Trebuchet MS" panose="020B0603020202020204" pitchFamily="34" charset="0"/>
              </a:rPr>
              <a:t>rogrammas</a:t>
            </a:r>
            <a:r>
              <a:rPr lang="en-FI" sz="2000" b="1" dirty="0">
                <a:solidFill>
                  <a:srgbClr val="DA5C57"/>
                </a:solidFill>
                <a:latin typeface="Trebuchet MS" panose="020B0603020202020204" pitchFamily="34" charset="0"/>
              </a:rPr>
              <a:t> 6.</a:t>
            </a:r>
            <a:r>
              <a:rPr lang="en-GB" sz="2000" b="1" dirty="0" err="1">
                <a:solidFill>
                  <a:srgbClr val="DA5C57"/>
                </a:solidFill>
                <a:latin typeface="Trebuchet MS" panose="020B0603020202020204" pitchFamily="34" charset="0"/>
              </a:rPr>
              <a:t>mērķis</a:t>
            </a:r>
            <a:r>
              <a:rPr lang="en-GB" sz="2000" b="1" dirty="0">
                <a:solidFill>
                  <a:srgbClr val="DA5C57"/>
                </a:solidFill>
                <a:latin typeface="Trebuchet MS" panose="020B0603020202020204" pitchFamily="34" charset="0"/>
              </a:rPr>
              <a:t> </a:t>
            </a:r>
            <a:r>
              <a:rPr lang="en-FI" sz="2000" b="1" dirty="0">
                <a:solidFill>
                  <a:srgbClr val="DA5C57"/>
                </a:solidFill>
                <a:latin typeface="Trebuchet MS" panose="020B0603020202020204" pitchFamily="34" charset="0"/>
              </a:rPr>
              <a:t>- p</a:t>
            </a:r>
            <a:r>
              <a:rPr lang="fi-FI" sz="2000" b="1" dirty="0" err="1">
                <a:solidFill>
                  <a:srgbClr val="DA5C57"/>
                </a:solidFill>
                <a:latin typeface="Trebuchet MS" panose="020B0603020202020204" pitchFamily="34" charset="0"/>
              </a:rPr>
              <a:t>apildus</a:t>
            </a:r>
            <a:r>
              <a:rPr lang="fi-FI" sz="2000" b="1" dirty="0">
                <a:solidFill>
                  <a:srgbClr val="DA5C57"/>
                </a:solidFill>
                <a:latin typeface="Trebuchet MS" panose="020B0603020202020204" pitchFamily="34" charset="0"/>
              </a:rPr>
              <a:t> </a:t>
            </a:r>
            <a:r>
              <a:rPr lang="fi-FI" sz="2000" b="1" dirty="0" err="1">
                <a:solidFill>
                  <a:srgbClr val="DA5C57"/>
                </a:solidFill>
                <a:latin typeface="Trebuchet MS" panose="020B0603020202020204" pitchFamily="34" charset="0"/>
              </a:rPr>
              <a:t>paskaidrojumi</a:t>
            </a:r>
            <a:r>
              <a:rPr lang="en-FI" sz="2000" b="1" dirty="0">
                <a:solidFill>
                  <a:srgbClr val="DA5C57"/>
                </a:solidFill>
                <a:latin typeface="Trebuchet MS" panose="020B0603020202020204" pitchFamily="34" charset="0"/>
              </a:rPr>
              <a:t>:</a:t>
            </a:r>
          </a:p>
          <a:p>
            <a:pPr marL="0" indent="0">
              <a:buNone/>
            </a:pPr>
            <a:endParaRPr lang="fi-FI" sz="2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Katrs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projekts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definē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mazāk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konkurētspējīgo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grupu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ar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kuru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plāmo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strādāt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Pieteikumā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jāapraksta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kādēļ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šī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grupa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tiek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uzskatīta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par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mazāk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konkurētspējīg</a:t>
            </a:r>
            <a:r>
              <a:rPr lang="fi-FI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</a:t>
            </a:r>
            <a:r>
              <a:rPr lang="fi-FI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r>
              <a:rPr lang="fi-FI" sz="24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en-FI" sz="240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i-FI" sz="240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fi-FI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Uzņēmējdarbības</a:t>
            </a:r>
            <a:r>
              <a:rPr lang="fi-FI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projektos</a:t>
            </a:r>
            <a:r>
              <a:rPr lang="fi-FI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mērķa</a:t>
            </a:r>
            <a:r>
              <a:rPr lang="fi-FI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grupa</a:t>
            </a:r>
            <a:r>
              <a:rPr lang="fi-FI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ir</a:t>
            </a:r>
            <a:r>
              <a:rPr lang="fi-FI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Trebuchet MS" panose="020B0603020202020204" pitchFamily="34" charset="0"/>
              </a:rPr>
              <a:t>mazāk</a:t>
            </a:r>
            <a:r>
              <a:rPr lang="fi-FI" sz="2400" u="sng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Trebuchet MS" panose="020B0603020202020204" pitchFamily="34" charset="0"/>
              </a:rPr>
              <a:t>konkurētspējīgās</a:t>
            </a:r>
            <a:r>
              <a:rPr lang="fi-FI" sz="2400" u="sng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Trebuchet MS" panose="020B0603020202020204" pitchFamily="34" charset="0"/>
              </a:rPr>
              <a:t>vecuma</a:t>
            </a:r>
            <a:r>
              <a:rPr lang="fi-FI" sz="2400" u="sng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Trebuchet MS" panose="020B0603020202020204" pitchFamily="34" charset="0"/>
              </a:rPr>
              <a:t>grupas</a:t>
            </a:r>
            <a:r>
              <a:rPr lang="fi-FI" sz="2400" u="sng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FI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–</a:t>
            </a: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jaunieši</a:t>
            </a: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un </a:t>
            </a:r>
            <a:r>
              <a:rPr lang="en-GB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vecāka</a:t>
            </a: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gadagājuma</a:t>
            </a: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cilvēki</a:t>
            </a: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Uzņēmējdarbības</a:t>
            </a: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projekti</a:t>
            </a: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var </a:t>
            </a:r>
            <a:r>
              <a:rPr lang="en-GB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fokusēties</a:t>
            </a: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uz</a:t>
            </a: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sociālo</a:t>
            </a: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uzņēmējdarbību</a:t>
            </a: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fi-FI" sz="240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551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9F668D2-7D30-48DF-A44D-3D017B562340}"/>
              </a:ext>
            </a:extLst>
          </p:cNvPr>
          <p:cNvSpPr/>
          <p:nvPr/>
        </p:nvSpPr>
        <p:spPr>
          <a:xfrm>
            <a:off x="3503526" y="224623"/>
            <a:ext cx="5344382" cy="598337"/>
          </a:xfrm>
          <a:prstGeom prst="rect">
            <a:avLst/>
          </a:prstGeom>
          <a:solidFill>
            <a:srgbClr val="00ADD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t-EE" sz="1400" b="1" dirty="0">
                <a:solidFill>
                  <a:schemeClr val="tx1"/>
                </a:solidFill>
              </a:rPr>
              <a:t>7</a:t>
            </a:r>
            <a:r>
              <a:rPr lang="en-GB" sz="1400" b="1" kern="1200" dirty="0">
                <a:solidFill>
                  <a:schemeClr val="tx1"/>
                </a:solidFill>
              </a:rPr>
              <a:t>. </a:t>
            </a:r>
            <a:r>
              <a:rPr lang="en-GB" sz="1400" b="1" dirty="0">
                <a:solidFill>
                  <a:schemeClr val="tx1"/>
                </a:solidFill>
              </a:rPr>
              <a:t>UZLABOTI PUBLISKIE PAKALPOJUMI UN RISINĀJUMI PILSOŅIEM</a:t>
            </a:r>
            <a:endParaRPr lang="en-GB" sz="1400" b="1" kern="12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834D4BC-0824-4C70-903A-5A9BD00F3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972181"/>
              </p:ext>
            </p:extLst>
          </p:nvPr>
        </p:nvGraphicFramePr>
        <p:xfrm>
          <a:off x="628649" y="822961"/>
          <a:ext cx="8219259" cy="418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015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2A1F-7ABA-ADC7-029C-7A735208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33670"/>
            <a:ext cx="8256933" cy="775252"/>
          </a:xfrm>
        </p:spPr>
        <p:txBody>
          <a:bodyPr>
            <a:normAutofit fontScale="90000"/>
          </a:bodyPr>
          <a:lstStyle/>
          <a:p>
            <a:r>
              <a:rPr lang="en-GB" sz="2700" b="1" dirty="0">
                <a:solidFill>
                  <a:srgbClr val="00ADDC"/>
                </a:solidFill>
              </a:rPr>
              <a:t>PO7 Mazie </a:t>
            </a:r>
            <a:r>
              <a:rPr lang="en-GB" sz="2700" b="1" dirty="0" err="1">
                <a:solidFill>
                  <a:srgbClr val="00ADDC"/>
                </a:solidFill>
              </a:rPr>
              <a:t>projekti</a:t>
            </a:r>
            <a:r>
              <a:rPr lang="en-GB" sz="2700" b="1" dirty="0">
                <a:solidFill>
                  <a:srgbClr val="00ADDC"/>
                </a:solidFill>
              </a:rPr>
              <a:t> </a:t>
            </a:r>
            <a:r>
              <a:rPr lang="en-FI" sz="2700" b="1" dirty="0">
                <a:solidFill>
                  <a:srgbClr val="00ADDC"/>
                </a:solidFill>
              </a:rPr>
              <a:t>- </a:t>
            </a:r>
            <a:r>
              <a:rPr lang="en-GB" sz="2700" b="1" dirty="0" err="1">
                <a:solidFill>
                  <a:srgbClr val="00ADDC"/>
                </a:solidFill>
              </a:rPr>
              <a:t>Pieredzes</a:t>
            </a:r>
            <a:r>
              <a:rPr lang="en-GB" sz="2700" b="1" dirty="0">
                <a:solidFill>
                  <a:srgbClr val="00ADDC"/>
                </a:solidFill>
              </a:rPr>
              <a:t> </a:t>
            </a:r>
            <a:r>
              <a:rPr lang="en-GB" sz="2700" b="1" dirty="0" err="1">
                <a:solidFill>
                  <a:srgbClr val="00ADDC"/>
                </a:solidFill>
              </a:rPr>
              <a:t>apmaiņa</a:t>
            </a:r>
            <a:r>
              <a:rPr lang="en-GB" sz="2700" b="1" dirty="0">
                <a:solidFill>
                  <a:srgbClr val="00ADDC"/>
                </a:solidFill>
              </a:rPr>
              <a:t> un </a:t>
            </a:r>
            <a:r>
              <a:rPr lang="en-GB" sz="2700" b="1" dirty="0" err="1">
                <a:solidFill>
                  <a:srgbClr val="00ADDC"/>
                </a:solidFill>
              </a:rPr>
              <a:t>praktiski</a:t>
            </a:r>
            <a:r>
              <a:rPr lang="en-GB" sz="2700" b="1" dirty="0">
                <a:solidFill>
                  <a:srgbClr val="00ADDC"/>
                </a:solidFill>
              </a:rPr>
              <a:t> </a:t>
            </a:r>
            <a:r>
              <a:rPr lang="en-GB" sz="2700" b="1" dirty="0" err="1">
                <a:solidFill>
                  <a:srgbClr val="00ADDC"/>
                </a:solidFill>
              </a:rPr>
              <a:t>risinājumi</a:t>
            </a:r>
            <a:r>
              <a:rPr lang="en-GB" sz="2700" b="1" dirty="0">
                <a:solidFill>
                  <a:srgbClr val="00ADDC"/>
                </a:solidFill>
              </a:rPr>
              <a:t> </a:t>
            </a:r>
            <a:r>
              <a:rPr lang="en-GB" sz="2700" b="1" dirty="0" err="1">
                <a:solidFill>
                  <a:srgbClr val="00ADDC"/>
                </a:solidFill>
              </a:rPr>
              <a:t>esošo</a:t>
            </a:r>
            <a:r>
              <a:rPr lang="en-GB" sz="2700" b="1" dirty="0">
                <a:solidFill>
                  <a:srgbClr val="00ADDC"/>
                </a:solidFill>
              </a:rPr>
              <a:t> </a:t>
            </a:r>
            <a:r>
              <a:rPr lang="en-GB" sz="2700" b="1" dirty="0" err="1">
                <a:solidFill>
                  <a:srgbClr val="00ADDC"/>
                </a:solidFill>
              </a:rPr>
              <a:t>pakalpojumu</a:t>
            </a:r>
            <a:r>
              <a:rPr lang="en-GB" sz="2700" b="1" dirty="0">
                <a:solidFill>
                  <a:srgbClr val="00ADDC"/>
                </a:solidFill>
              </a:rPr>
              <a:t> </a:t>
            </a:r>
            <a:r>
              <a:rPr lang="en-GB" sz="2700" b="1" dirty="0" err="1">
                <a:solidFill>
                  <a:srgbClr val="00ADDC"/>
                </a:solidFill>
              </a:rPr>
              <a:t>uzlabošanai</a:t>
            </a:r>
            <a:r>
              <a:rPr lang="en-GB" sz="2700" b="1" dirty="0">
                <a:solidFill>
                  <a:srgbClr val="00ADDC"/>
                </a:solidFill>
              </a:rPr>
              <a:t>. </a:t>
            </a:r>
            <a:br>
              <a:rPr lang="en-GB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5860B-0109-6662-DFA3-839F63190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08922"/>
            <a:ext cx="8137663" cy="3220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Projektam</a:t>
            </a:r>
            <a:r>
              <a:rPr lang="en-GB" b="1" dirty="0"/>
              <a:t> </a:t>
            </a:r>
            <a:r>
              <a:rPr lang="en-GB" b="1" dirty="0" err="1"/>
              <a:t>nepieciešams</a:t>
            </a:r>
            <a:r>
              <a:rPr lang="en-FI" b="1" dirty="0"/>
              <a:t>:</a:t>
            </a:r>
          </a:p>
          <a:p>
            <a:r>
              <a:rPr lang="fi-FI" b="1" dirty="0"/>
              <a:t>I</a:t>
            </a:r>
            <a:r>
              <a:rPr lang="en-FI" b="1" dirty="0" err="1"/>
              <a:t>dentific</a:t>
            </a:r>
            <a:r>
              <a:rPr lang="en-GB" b="1" dirty="0" err="1"/>
              <a:t>ēta</a:t>
            </a:r>
            <a:r>
              <a:rPr lang="en-GB" b="1" dirty="0"/>
              <a:t> </a:t>
            </a:r>
            <a:r>
              <a:rPr lang="en-GB" b="1" u="sng" dirty="0" err="1"/>
              <a:t>labā</a:t>
            </a:r>
            <a:r>
              <a:rPr lang="en-GB" b="1" u="sng" dirty="0"/>
              <a:t> </a:t>
            </a:r>
            <a:r>
              <a:rPr lang="en-GB" b="1" u="sng" dirty="0" err="1"/>
              <a:t>prakse</a:t>
            </a:r>
            <a:r>
              <a:rPr lang="en-GB" b="1" u="sng" dirty="0"/>
              <a:t>, </a:t>
            </a:r>
            <a:r>
              <a:rPr lang="en-GB" b="1" u="sng" dirty="0" err="1"/>
              <a:t>pieredze</a:t>
            </a:r>
            <a:r>
              <a:rPr lang="en-GB" b="1" u="sng" dirty="0"/>
              <a:t> </a:t>
            </a:r>
            <a:r>
              <a:rPr lang="en-GB" b="1" u="sng" dirty="0" err="1"/>
              <a:t>kura</a:t>
            </a:r>
            <a:r>
              <a:rPr lang="en-GB" b="1" u="sng" dirty="0"/>
              <a:t> </a:t>
            </a:r>
            <a:r>
              <a:rPr lang="en-GB" b="1" u="sng" dirty="0" err="1"/>
              <a:t>tiek</a:t>
            </a:r>
            <a:r>
              <a:rPr lang="en-GB" b="1" u="sng" dirty="0"/>
              <a:t> </a:t>
            </a:r>
            <a:r>
              <a:rPr lang="en-GB" b="1" u="sng" dirty="0" err="1"/>
              <a:t>pārņemta</a:t>
            </a:r>
            <a:r>
              <a:rPr lang="en-GB" b="1" u="sng" dirty="0"/>
              <a:t> </a:t>
            </a:r>
            <a:r>
              <a:rPr lang="en-GB" b="1" dirty="0"/>
              <a:t>un </a:t>
            </a:r>
            <a:r>
              <a:rPr lang="en-GB" b="1" dirty="0" err="1"/>
              <a:t>tā</a:t>
            </a:r>
            <a:r>
              <a:rPr lang="en-GB" b="1" dirty="0"/>
              <a:t> </a:t>
            </a:r>
            <a:r>
              <a:rPr lang="en-GB" b="1" dirty="0" err="1"/>
              <a:t>rezultātā</a:t>
            </a:r>
            <a:r>
              <a:rPr lang="en-GB" b="1" dirty="0"/>
              <a:t> </a:t>
            </a:r>
            <a:r>
              <a:rPr lang="en-GB" b="1" dirty="0" err="1"/>
              <a:t>plānotais</a:t>
            </a:r>
            <a:r>
              <a:rPr lang="en-GB" b="1" dirty="0"/>
              <a:t> </a:t>
            </a:r>
            <a:r>
              <a:rPr lang="en-GB" b="1" dirty="0" err="1"/>
              <a:t>pakalpojuma</a:t>
            </a:r>
            <a:r>
              <a:rPr lang="en-GB" b="1" dirty="0"/>
              <a:t> </a:t>
            </a:r>
            <a:r>
              <a:rPr lang="en-GB" b="1" dirty="0" err="1"/>
              <a:t>uzlabojums</a:t>
            </a:r>
            <a:r>
              <a:rPr lang="en-FI" b="1" dirty="0"/>
              <a:t>;</a:t>
            </a:r>
            <a:endParaRPr lang="en-GB" b="1" dirty="0"/>
          </a:p>
          <a:p>
            <a:r>
              <a:rPr lang="en-GB" b="1" u="sng" dirty="0" err="1"/>
              <a:t>Aktivitātes</a:t>
            </a:r>
            <a:r>
              <a:rPr lang="en-GB" b="1" u="sng" dirty="0"/>
              <a:t> </a:t>
            </a:r>
            <a:r>
              <a:rPr lang="en-FI" b="1" dirty="0"/>
              <a:t>– </a:t>
            </a:r>
            <a:r>
              <a:rPr lang="en-GB" b="1" dirty="0" err="1"/>
              <a:t>pieredzes</a:t>
            </a:r>
            <a:r>
              <a:rPr lang="en-GB" b="1" dirty="0"/>
              <a:t> </a:t>
            </a:r>
            <a:r>
              <a:rPr lang="en-GB" b="1" dirty="0" err="1"/>
              <a:t>apmaiņas</a:t>
            </a:r>
            <a:r>
              <a:rPr lang="en-GB" b="1" dirty="0"/>
              <a:t> </a:t>
            </a:r>
            <a:r>
              <a:rPr lang="en-GB" b="1" dirty="0" err="1"/>
              <a:t>vizītes</a:t>
            </a:r>
            <a:r>
              <a:rPr lang="en-GB" b="1" dirty="0"/>
              <a:t>, </a:t>
            </a:r>
            <a:r>
              <a:rPr lang="en-GB" b="1" dirty="0" err="1"/>
              <a:t>semināri</a:t>
            </a:r>
            <a:r>
              <a:rPr lang="en-GB" b="1" dirty="0"/>
              <a:t>, </a:t>
            </a:r>
            <a:r>
              <a:rPr lang="en-GB" b="1" dirty="0" err="1"/>
              <a:t>mācības</a:t>
            </a:r>
            <a:r>
              <a:rPr lang="en-GB" b="1" dirty="0"/>
              <a:t>, </a:t>
            </a:r>
            <a:r>
              <a:rPr lang="en-GB" b="1" dirty="0" err="1"/>
              <a:t>situācijas</a:t>
            </a:r>
            <a:r>
              <a:rPr lang="en-GB" b="1" dirty="0"/>
              <a:t> </a:t>
            </a:r>
            <a:r>
              <a:rPr lang="en-GB" b="1" dirty="0" err="1"/>
              <a:t>analīze</a:t>
            </a:r>
            <a:r>
              <a:rPr lang="en-GB" b="1" dirty="0"/>
              <a:t>, </a:t>
            </a:r>
            <a:r>
              <a:rPr lang="en-GB" b="1" dirty="0" err="1"/>
              <a:t>pakalpojuma</a:t>
            </a:r>
            <a:r>
              <a:rPr lang="en-GB" b="1" dirty="0"/>
              <a:t> </a:t>
            </a:r>
            <a:r>
              <a:rPr lang="en-GB" b="1" dirty="0" err="1"/>
              <a:t>uzlabojumu</a:t>
            </a:r>
            <a:r>
              <a:rPr lang="en-GB" b="1" dirty="0"/>
              <a:t> </a:t>
            </a:r>
            <a:r>
              <a:rPr lang="en-GB" b="1" dirty="0" err="1"/>
              <a:t>plānošana</a:t>
            </a:r>
            <a:r>
              <a:rPr lang="en-GB" b="1" dirty="0"/>
              <a:t>, </a:t>
            </a:r>
            <a:r>
              <a:rPr lang="en-GB" b="1" dirty="0" err="1"/>
              <a:t>uzlabojumu</a:t>
            </a:r>
            <a:r>
              <a:rPr lang="en-GB" b="1" dirty="0"/>
              <a:t> </a:t>
            </a:r>
            <a:r>
              <a:rPr lang="en-GB" b="1" dirty="0" err="1"/>
              <a:t>ieviešana</a:t>
            </a:r>
            <a:r>
              <a:rPr lang="en-GB" b="1" dirty="0"/>
              <a:t>.</a:t>
            </a:r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r>
              <a:rPr lang="en-FI" b="1" dirty="0" err="1">
                <a:solidFill>
                  <a:srgbClr val="00ADDC"/>
                </a:solidFill>
              </a:rPr>
              <a:t>Rezult</a:t>
            </a:r>
            <a:r>
              <a:rPr lang="en-GB" b="1" dirty="0" err="1">
                <a:solidFill>
                  <a:srgbClr val="00ADDC"/>
                </a:solidFill>
              </a:rPr>
              <a:t>āts</a:t>
            </a:r>
            <a:r>
              <a:rPr lang="en-GB" b="1" dirty="0">
                <a:solidFill>
                  <a:srgbClr val="00ADDC"/>
                </a:solidFill>
              </a:rPr>
              <a:t> </a:t>
            </a:r>
            <a:r>
              <a:rPr lang="en-FI" b="1" dirty="0">
                <a:solidFill>
                  <a:srgbClr val="00ADDC"/>
                </a:solidFill>
              </a:rPr>
              <a:t>– </a:t>
            </a:r>
            <a:r>
              <a:rPr lang="en-GB" b="1" dirty="0" err="1">
                <a:solidFill>
                  <a:srgbClr val="00ADDC"/>
                </a:solidFill>
              </a:rPr>
              <a:t>pakalpojumu</a:t>
            </a:r>
            <a:r>
              <a:rPr lang="en-GB" b="1" dirty="0">
                <a:solidFill>
                  <a:srgbClr val="00ADDC"/>
                </a:solidFill>
              </a:rPr>
              <a:t> </a:t>
            </a:r>
            <a:r>
              <a:rPr lang="en-GB" b="1" dirty="0" err="1">
                <a:solidFill>
                  <a:srgbClr val="00ADDC"/>
                </a:solidFill>
              </a:rPr>
              <a:t>uzlabojumi</a:t>
            </a:r>
            <a:r>
              <a:rPr lang="en-GB" b="1" dirty="0">
                <a:solidFill>
                  <a:srgbClr val="00ADDC"/>
                </a:solidFill>
              </a:rPr>
              <a:t> </a:t>
            </a:r>
            <a:r>
              <a:rPr lang="en-FI" b="1" dirty="0" err="1">
                <a:solidFill>
                  <a:srgbClr val="00ADDC"/>
                </a:solidFill>
              </a:rPr>
              <a:t>izstr</a:t>
            </a:r>
            <a:r>
              <a:rPr lang="en-GB" b="1" dirty="0" err="1">
                <a:solidFill>
                  <a:srgbClr val="00ADDC"/>
                </a:solidFill>
              </a:rPr>
              <a:t>ādāti</a:t>
            </a:r>
            <a:r>
              <a:rPr lang="en-GB" b="1" dirty="0">
                <a:solidFill>
                  <a:srgbClr val="00ADDC"/>
                </a:solidFill>
              </a:rPr>
              <a:t> un </a:t>
            </a:r>
            <a:r>
              <a:rPr lang="en-GB" b="1" dirty="0" err="1">
                <a:solidFill>
                  <a:srgbClr val="00ADDC"/>
                </a:solidFill>
              </a:rPr>
              <a:t>ieviesti</a:t>
            </a:r>
            <a:r>
              <a:rPr lang="en-GB" b="1" dirty="0">
                <a:solidFill>
                  <a:srgbClr val="00ADDC"/>
                </a:solidFill>
              </a:rPr>
              <a:t> </a:t>
            </a:r>
            <a:r>
              <a:rPr lang="en-GB" b="1" dirty="0" err="1">
                <a:solidFill>
                  <a:srgbClr val="00ADDC"/>
                </a:solidFill>
              </a:rPr>
              <a:t>praksē</a:t>
            </a:r>
            <a:r>
              <a:rPr lang="en-FI" b="1" dirty="0">
                <a:solidFill>
                  <a:srgbClr val="00ADDC"/>
                </a:solidFill>
              </a:rPr>
              <a:t> (</a:t>
            </a:r>
            <a:r>
              <a:rPr lang="en-FI" b="1" dirty="0" err="1">
                <a:solidFill>
                  <a:srgbClr val="00ADDC"/>
                </a:solidFill>
              </a:rPr>
              <a:t>tes</a:t>
            </a:r>
            <a:r>
              <a:rPr lang="en-GB" b="1" dirty="0" err="1">
                <a:solidFill>
                  <a:srgbClr val="00ADDC"/>
                </a:solidFill>
              </a:rPr>
              <a:t>tēti</a:t>
            </a:r>
            <a:r>
              <a:rPr lang="en-GB" b="1" dirty="0">
                <a:solidFill>
                  <a:srgbClr val="00ADDC"/>
                </a:solidFill>
              </a:rPr>
              <a:t> </a:t>
            </a:r>
            <a:r>
              <a:rPr lang="en-GB" b="1" dirty="0" err="1">
                <a:solidFill>
                  <a:srgbClr val="00ADDC"/>
                </a:solidFill>
              </a:rPr>
              <a:t>vai</a:t>
            </a:r>
            <a:r>
              <a:rPr lang="en-GB" b="1" dirty="0">
                <a:solidFill>
                  <a:srgbClr val="00ADDC"/>
                </a:solidFill>
              </a:rPr>
              <a:t> </a:t>
            </a:r>
            <a:r>
              <a:rPr lang="en-GB" b="1" dirty="0" err="1">
                <a:solidFill>
                  <a:srgbClr val="00ADDC"/>
                </a:solidFill>
              </a:rPr>
              <a:t>lietošanā</a:t>
            </a:r>
            <a:r>
              <a:rPr lang="en-GB" b="1" dirty="0">
                <a:solidFill>
                  <a:srgbClr val="00ADDC"/>
                </a:solidFill>
              </a:rPr>
              <a:t> </a:t>
            </a:r>
            <a:r>
              <a:rPr lang="en-GB" b="1" dirty="0" err="1">
                <a:solidFill>
                  <a:srgbClr val="00ADDC"/>
                </a:solidFill>
              </a:rPr>
              <a:t>klientiem</a:t>
            </a:r>
            <a:r>
              <a:rPr lang="en-FI" b="1" dirty="0">
                <a:solidFill>
                  <a:srgbClr val="00ADDC"/>
                </a:solidFill>
              </a:rPr>
              <a:t>)</a:t>
            </a:r>
            <a:r>
              <a:rPr lang="en-GB" b="1" dirty="0">
                <a:solidFill>
                  <a:srgbClr val="00ADDC"/>
                </a:solidFill>
              </a:rPr>
              <a:t>.</a:t>
            </a:r>
            <a:endParaRPr lang="fi-FI" b="1" dirty="0">
              <a:solidFill>
                <a:srgbClr val="00AD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1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95DF-C5DA-51B3-8534-04869246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ADDC"/>
                </a:solidFill>
              </a:rPr>
              <a:t>Pakalpojumu</a:t>
            </a:r>
            <a:r>
              <a:rPr lang="en-GB" b="1" dirty="0">
                <a:solidFill>
                  <a:srgbClr val="00ADDC"/>
                </a:solidFill>
              </a:rPr>
              <a:t> </a:t>
            </a:r>
            <a:r>
              <a:rPr lang="en-GB" b="1" dirty="0" err="1">
                <a:solidFill>
                  <a:srgbClr val="00ADDC"/>
                </a:solidFill>
              </a:rPr>
              <a:t>uzlabojumu</a:t>
            </a:r>
            <a:r>
              <a:rPr lang="en-GB" b="1" dirty="0">
                <a:solidFill>
                  <a:srgbClr val="00ADDC"/>
                </a:solidFill>
              </a:rPr>
              <a:t> </a:t>
            </a:r>
            <a:r>
              <a:rPr lang="en-GB" b="1" dirty="0" err="1">
                <a:solidFill>
                  <a:srgbClr val="00ADDC"/>
                </a:solidFill>
              </a:rPr>
              <a:t>piemēri</a:t>
            </a:r>
            <a:r>
              <a:rPr lang="en-FI" b="1" dirty="0">
                <a:solidFill>
                  <a:srgbClr val="00ADDC"/>
                </a:solidFill>
              </a:rPr>
              <a:t>:</a:t>
            </a:r>
            <a:endParaRPr lang="fi-FI" b="1" dirty="0">
              <a:solidFill>
                <a:srgbClr val="00ADD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CC045-5B52-1EF3-D891-6A1875806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U</a:t>
            </a:r>
            <a:r>
              <a:rPr lang="en-FI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zlabota</a:t>
            </a:r>
            <a:r>
              <a:rPr lang="en-FI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FI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kvalit</a:t>
            </a:r>
            <a:r>
              <a:rPr lang="en-GB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āte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pieņemts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uzlabots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regulējums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apstiprināts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rīcības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plāns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samazināts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pakalpojuma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sniegšanas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laiks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paplašināta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pakalpojuma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mērķa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grupa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uzlabota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lietotāja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pieredze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uzlabotas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līdzdalības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iespējas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utt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28221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entral Baltic colours">
      <a:dk1>
        <a:srgbClr val="000000"/>
      </a:dk1>
      <a:lt1>
        <a:sysClr val="window" lastClr="FFFFFF"/>
      </a:lt1>
      <a:dk2>
        <a:srgbClr val="001489"/>
      </a:dk2>
      <a:lt2>
        <a:srgbClr val="69ACDF"/>
      </a:lt2>
      <a:accent1>
        <a:srgbClr val="18BAA8"/>
      </a:accent1>
      <a:accent2>
        <a:srgbClr val="9ACA3C"/>
      </a:accent2>
      <a:accent3>
        <a:srgbClr val="DA5C5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lIns="90000" tIns="45720" rIns="91440" bIns="45720" rtlCol="0">
        <a:noAutofit/>
      </a:bodyPr>
      <a:lstStyle>
        <a:defPPr algn="r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 2021-2027 template_Sept2021" id="{B02C1E7D-878E-4BD4-BCF8-15E1C4C414F2}" vid="{AD74F6C3-6651-47D6-B3AF-80CB07F98F81}"/>
    </a:ext>
  </a:extLst>
</a:theme>
</file>

<file path=ppt/theme/theme2.xml><?xml version="1.0" encoding="utf-8"?>
<a:theme xmlns:a="http://schemas.openxmlformats.org/drawingml/2006/main" name="Office-teema">
  <a:themeElements>
    <a:clrScheme name="Central Baltic colours">
      <a:dk1>
        <a:srgbClr val="000000"/>
      </a:dk1>
      <a:lt1>
        <a:sysClr val="window" lastClr="FFFFFF"/>
      </a:lt1>
      <a:dk2>
        <a:srgbClr val="001489"/>
      </a:dk2>
      <a:lt2>
        <a:srgbClr val="69ACDF"/>
      </a:lt2>
      <a:accent1>
        <a:srgbClr val="18BAA8"/>
      </a:accent1>
      <a:accent2>
        <a:srgbClr val="9ACA3C"/>
      </a:accent2>
      <a:accent3>
        <a:srgbClr val="DA5C5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lIns="90000" tIns="45720" rIns="91440" bIns="45720" rtlCol="0">
        <a:noAutofit/>
      </a:bodyPr>
      <a:lstStyle>
        <a:defPPr algn="r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ntral Baltic Programme 2021-2027_full presentation" id="{D91FF178-1B36-4B81-97A4-9031587E7E33}" vid="{A7A3912A-0CF2-41D9-A86E-88DB4FA15C5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3DC5934708A584282A782EA44D1CE1F" ma:contentTypeVersion="8" ma:contentTypeDescription="Luo uusi asiakirja." ma:contentTypeScope="" ma:versionID="f2e470158a784c255f1510bb55128304">
  <xsd:schema xmlns:xsd="http://www.w3.org/2001/XMLSchema" xmlns:xs="http://www.w3.org/2001/XMLSchema" xmlns:p="http://schemas.microsoft.com/office/2006/metadata/properties" xmlns:ns2="10107810-86c6-471a-a9f6-ed8196bf6957" xmlns:ns3="a46c6e62-97f4-430e-b8db-c3a0e864500c" targetNamespace="http://schemas.microsoft.com/office/2006/metadata/properties" ma:root="true" ma:fieldsID="00e676667f6a9db836a37adee1c5c054" ns2:_="" ns3:_="">
    <xsd:import namespace="10107810-86c6-471a-a9f6-ed8196bf6957"/>
    <xsd:import namespace="a46c6e62-97f4-430e-b8db-c3a0e86450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07810-86c6-471a-a9f6-ed8196bf6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c6e62-97f4-430e-b8db-c3a0e864500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74BEE5-CE2D-4315-9ECF-70D42FC62B0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75b687d6-4028-4146-8792-425ef12f59c8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4B3D27-D19F-4640-84B3-0E0D60DBB2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DC3E7D-82F2-4A07-BA4A-D7A563C52F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107810-86c6-471a-a9f6-ed8196bf6957"/>
    <ds:schemaRef ds:uri="a46c6e62-97f4-430e-b8db-c3a0e86450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 with PO names</Template>
  <TotalTime>2689</TotalTime>
  <Words>824</Words>
  <Application>Microsoft Office PowerPoint</Application>
  <PresentationFormat>On-screen Show (16:9)</PresentationFormat>
  <Paragraphs>100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Office-teema</vt:lpstr>
      <vt:lpstr>Office-teema</vt:lpstr>
      <vt:lpstr>Centrālā Baltijas jūras reģiona programma 2021-2027.gadam</vt:lpstr>
      <vt:lpstr>Mazie projekti:</vt:lpstr>
      <vt:lpstr>PowerPoint Presentation</vt:lpstr>
      <vt:lpstr>PowerPoint Presentation</vt:lpstr>
      <vt:lpstr>Kad rezultāts tiek uzskatīts par sasniegtu?</vt:lpstr>
      <vt:lpstr>PowerPoint Presentation</vt:lpstr>
      <vt:lpstr>PowerPoint Presentation</vt:lpstr>
      <vt:lpstr>PO7 Mazie projekti - Pieredzes apmaiņa un praktiski risinājumi esošo pakalpojumu uzlabošanai.  </vt:lpstr>
      <vt:lpstr>Pakalpojumu uzlabojumu piemēri:</vt:lpstr>
      <vt:lpstr>Aicinām sazināties!</vt:lpstr>
      <vt:lpstr>Paldies! Informācija – https://centralbaltic.eu/news/second-and-third-call/  Laura.Cunska-Aboma@centralbaltic.eu </vt:lpstr>
    </vt:vector>
  </TitlesOfParts>
  <Company>RMIT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Baltic Programme 2021-2027</dc:title>
  <dc:creator>Valde-Komp Kersti</dc:creator>
  <cp:lastModifiedBy>Cunska-Aboma Laura</cp:lastModifiedBy>
  <cp:revision>200</cp:revision>
  <dcterms:created xsi:type="dcterms:W3CDTF">2021-09-28T10:54:14Z</dcterms:created>
  <dcterms:modified xsi:type="dcterms:W3CDTF">2023-09-08T07:02:57Z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0x010100B3DC5934708A584282A782EA44D1CE1F</vt:lpwstr>
  </property>
</Properties>
</file>